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5" r:id="rId2"/>
    <p:sldId id="292" r:id="rId3"/>
    <p:sldId id="293" r:id="rId4"/>
    <p:sldId id="294" r:id="rId5"/>
    <p:sldId id="295" r:id="rId6"/>
    <p:sldId id="297" r:id="rId7"/>
    <p:sldId id="304" r:id="rId8"/>
    <p:sldId id="305" r:id="rId9"/>
    <p:sldId id="307" r:id="rId10"/>
    <p:sldId id="309" r:id="rId11"/>
    <p:sldId id="3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83759" autoAdjust="0"/>
  </p:normalViewPr>
  <p:slideViewPr>
    <p:cSldViewPr snapToGrid="0">
      <p:cViewPr varScale="1">
        <p:scale>
          <a:sx n="61" d="100"/>
          <a:sy n="61" d="100"/>
        </p:scale>
        <p:origin x="11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A1558-E67B-4097-A843-F26BA5ECB414}" type="doc">
      <dgm:prSet loTypeId="urn:microsoft.com/office/officeart/2005/8/layout/radial3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04FB080-7AB9-47D8-8A85-0DA9EAD5A8EC}">
      <dgm:prSet phldrT="[Text]" custT="1"/>
      <dgm:spPr>
        <a:ln w="28575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dirty="0" smtClean="0"/>
            <a:t>RCCADS</a:t>
          </a:r>
          <a:endParaRPr lang="en-US" sz="3200" dirty="0"/>
        </a:p>
      </dgm:t>
    </dgm:pt>
    <dgm:pt modelId="{396E45FE-3AD1-49A0-A240-5133390CD000}" type="parTrans" cxnId="{F79B6A6F-2F83-4D9E-9B11-7BB486D147B0}">
      <dgm:prSet/>
      <dgm:spPr/>
      <dgm:t>
        <a:bodyPr/>
        <a:lstStyle/>
        <a:p>
          <a:endParaRPr lang="en-US"/>
        </a:p>
      </dgm:t>
    </dgm:pt>
    <dgm:pt modelId="{924C7B5A-5D11-4E45-A528-8EB1155573D5}" type="sibTrans" cxnId="{F79B6A6F-2F83-4D9E-9B11-7BB486D147B0}">
      <dgm:prSet/>
      <dgm:spPr/>
      <dgm:t>
        <a:bodyPr/>
        <a:lstStyle/>
        <a:p>
          <a:endParaRPr lang="en-US"/>
        </a:p>
      </dgm:t>
    </dgm:pt>
    <dgm:pt modelId="{502CA50C-DB1B-4ACA-B527-D7505250A029}">
      <dgm:prSet phldrT="[Text]" custT="1"/>
      <dgm:spPr>
        <a:ln w="28575">
          <a:solidFill>
            <a:schemeClr val="accent2"/>
          </a:solidFill>
        </a:ln>
      </dgm:spPr>
      <dgm:t>
        <a:bodyPr/>
        <a:lstStyle/>
        <a:p>
          <a:r>
            <a:rPr lang="en-US" sz="1900" dirty="0" smtClean="0"/>
            <a:t>Academia</a:t>
          </a:r>
          <a:endParaRPr lang="en-US" sz="1900" dirty="0"/>
        </a:p>
      </dgm:t>
    </dgm:pt>
    <dgm:pt modelId="{FE20F2F9-7302-4156-BFB1-BFF4EBA6D025}" type="parTrans" cxnId="{BBDB2CE5-F9C8-4131-94BA-2C761DA53046}">
      <dgm:prSet/>
      <dgm:spPr/>
      <dgm:t>
        <a:bodyPr/>
        <a:lstStyle/>
        <a:p>
          <a:endParaRPr lang="en-US"/>
        </a:p>
      </dgm:t>
    </dgm:pt>
    <dgm:pt modelId="{C3C29B3C-C917-40D1-94C2-447713072BE6}" type="sibTrans" cxnId="{BBDB2CE5-F9C8-4131-94BA-2C761DA53046}">
      <dgm:prSet/>
      <dgm:spPr/>
      <dgm:t>
        <a:bodyPr/>
        <a:lstStyle/>
        <a:p>
          <a:endParaRPr lang="en-US"/>
        </a:p>
      </dgm:t>
    </dgm:pt>
    <dgm:pt modelId="{910892A3-61A5-40E4-BD94-BBD70593813D}">
      <dgm:prSet phldrT="[Text]" custT="1"/>
      <dgm:spPr>
        <a:ln w="28575">
          <a:solidFill>
            <a:schemeClr val="accent2"/>
          </a:solidFill>
        </a:ln>
      </dgm:spPr>
      <dgm:t>
        <a:bodyPr/>
        <a:lstStyle/>
        <a:p>
          <a:r>
            <a:rPr lang="en-US" sz="1900" dirty="0" smtClean="0"/>
            <a:t>NGOs</a:t>
          </a:r>
          <a:endParaRPr lang="en-US" sz="1900" dirty="0"/>
        </a:p>
      </dgm:t>
    </dgm:pt>
    <dgm:pt modelId="{24F70E83-AE15-4F4F-ABB9-E618B996D436}" type="parTrans" cxnId="{2AED0234-34FF-48BD-9447-B09257A4A852}">
      <dgm:prSet/>
      <dgm:spPr/>
      <dgm:t>
        <a:bodyPr/>
        <a:lstStyle/>
        <a:p>
          <a:endParaRPr lang="en-US"/>
        </a:p>
      </dgm:t>
    </dgm:pt>
    <dgm:pt modelId="{844F9006-4FF4-446A-8928-CE643948AE13}" type="sibTrans" cxnId="{2AED0234-34FF-48BD-9447-B09257A4A852}">
      <dgm:prSet/>
      <dgm:spPr/>
      <dgm:t>
        <a:bodyPr/>
        <a:lstStyle/>
        <a:p>
          <a:endParaRPr lang="en-US"/>
        </a:p>
      </dgm:t>
    </dgm:pt>
    <dgm:pt modelId="{E3D3A5A0-2A5E-4A49-8732-F6928453B05F}">
      <dgm:prSet phldrT="[Text]" custT="1"/>
      <dgm:spPr>
        <a:ln w="28575">
          <a:solidFill>
            <a:schemeClr val="accent2"/>
          </a:solidFill>
        </a:ln>
      </dgm:spPr>
      <dgm:t>
        <a:bodyPr/>
        <a:lstStyle/>
        <a:p>
          <a:r>
            <a:rPr lang="en-US" sz="1900" dirty="0" smtClean="0"/>
            <a:t>Gov’t</a:t>
          </a:r>
          <a:endParaRPr lang="en-US" sz="1900" dirty="0"/>
        </a:p>
      </dgm:t>
    </dgm:pt>
    <dgm:pt modelId="{19067612-4B3E-45B6-B33C-44FED22535E1}" type="parTrans" cxnId="{B8C0A04A-D2F3-4FCD-A76F-41C50E0DC098}">
      <dgm:prSet/>
      <dgm:spPr/>
      <dgm:t>
        <a:bodyPr/>
        <a:lstStyle/>
        <a:p>
          <a:endParaRPr lang="en-US"/>
        </a:p>
      </dgm:t>
    </dgm:pt>
    <dgm:pt modelId="{FC4F46DF-F708-4BA0-A013-D15D74E1AAFE}" type="sibTrans" cxnId="{B8C0A04A-D2F3-4FCD-A76F-41C50E0DC098}">
      <dgm:prSet/>
      <dgm:spPr/>
      <dgm:t>
        <a:bodyPr/>
        <a:lstStyle/>
        <a:p>
          <a:endParaRPr lang="en-US"/>
        </a:p>
      </dgm:t>
    </dgm:pt>
    <dgm:pt modelId="{142A00BA-0611-4C5A-868F-6326EA24451E}">
      <dgm:prSet phldrT="[Text]" custT="1"/>
      <dgm:spPr>
        <a:ln w="28575">
          <a:solidFill>
            <a:schemeClr val="accent2"/>
          </a:solidFill>
        </a:ln>
      </dgm:spPr>
      <dgm:t>
        <a:bodyPr/>
        <a:lstStyle/>
        <a:p>
          <a:r>
            <a:rPr lang="en-US" sz="1900" dirty="0" smtClean="0"/>
            <a:t>Industry</a:t>
          </a:r>
          <a:endParaRPr lang="en-US" sz="1900" dirty="0"/>
        </a:p>
      </dgm:t>
    </dgm:pt>
    <dgm:pt modelId="{3FC04367-AFB7-4634-9EC9-8F40C1E1DC64}" type="parTrans" cxnId="{BED7E015-D6A4-4061-B907-ED411A4BB222}">
      <dgm:prSet/>
      <dgm:spPr/>
      <dgm:t>
        <a:bodyPr/>
        <a:lstStyle/>
        <a:p>
          <a:endParaRPr lang="en-US"/>
        </a:p>
      </dgm:t>
    </dgm:pt>
    <dgm:pt modelId="{12080557-DEFE-48A8-B581-33EF21E92BD8}" type="sibTrans" cxnId="{BED7E015-D6A4-4061-B907-ED411A4BB222}">
      <dgm:prSet/>
      <dgm:spPr/>
      <dgm:t>
        <a:bodyPr/>
        <a:lstStyle/>
        <a:p>
          <a:endParaRPr lang="en-US"/>
        </a:p>
      </dgm:t>
    </dgm:pt>
    <dgm:pt modelId="{EACA1EC1-6B5E-4779-940B-D5DD99412A76}" type="pres">
      <dgm:prSet presAssocID="{6F6A1558-E67B-4097-A843-F26BA5ECB41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338215-19F9-40DF-959F-AD65A9685581}" type="pres">
      <dgm:prSet presAssocID="{6F6A1558-E67B-4097-A843-F26BA5ECB414}" presName="radial" presStyleCnt="0">
        <dgm:presLayoutVars>
          <dgm:animLvl val="ctr"/>
        </dgm:presLayoutVars>
      </dgm:prSet>
      <dgm:spPr/>
    </dgm:pt>
    <dgm:pt modelId="{E88812FE-9D21-40DE-AE57-7FE9C4F889D0}" type="pres">
      <dgm:prSet presAssocID="{E04FB080-7AB9-47D8-8A85-0DA9EAD5A8EC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6C6F4D7F-B892-4C64-A708-F560722FBF8C}" type="pres">
      <dgm:prSet presAssocID="{142A00BA-0611-4C5A-868F-6326EA24451E}" presName="node" presStyleLbl="vennNode1" presStyleIdx="1" presStyleCnt="5" custScaleX="147437" custScaleY="147437" custRadScaleRad="103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D0992-A6F9-4AF1-B0C5-27F868D89083}" type="pres">
      <dgm:prSet presAssocID="{502CA50C-DB1B-4ACA-B527-D7505250A029}" presName="node" presStyleLbl="vennNode1" presStyleIdx="2" presStyleCnt="5" custScaleX="147437" custScaleY="147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05C9C-171B-4CF8-B530-BDD9D33700DC}" type="pres">
      <dgm:prSet presAssocID="{910892A3-61A5-40E4-BD94-BBD70593813D}" presName="node" presStyleLbl="vennNode1" presStyleIdx="3" presStyleCnt="5" custScaleX="147437" custScaleY="147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BA982-6AAE-4503-A8FD-0DDD01048D80}" type="pres">
      <dgm:prSet presAssocID="{E3D3A5A0-2A5E-4A49-8732-F6928453B05F}" presName="node" presStyleLbl="vennNode1" presStyleIdx="4" presStyleCnt="5" custScaleX="147437" custScaleY="147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0E35C3-6B45-4084-A8D1-B22E285F4DFC}" type="presOf" srcId="{E04FB080-7AB9-47D8-8A85-0DA9EAD5A8EC}" destId="{E88812FE-9D21-40DE-AE57-7FE9C4F889D0}" srcOrd="0" destOrd="0" presId="urn:microsoft.com/office/officeart/2005/8/layout/radial3"/>
    <dgm:cxn modelId="{F79B6A6F-2F83-4D9E-9B11-7BB486D147B0}" srcId="{6F6A1558-E67B-4097-A843-F26BA5ECB414}" destId="{E04FB080-7AB9-47D8-8A85-0DA9EAD5A8EC}" srcOrd="0" destOrd="0" parTransId="{396E45FE-3AD1-49A0-A240-5133390CD000}" sibTransId="{924C7B5A-5D11-4E45-A528-8EB1155573D5}"/>
    <dgm:cxn modelId="{022F2BB8-7D6D-4F9E-9742-46916DF883BE}" type="presOf" srcId="{6F6A1558-E67B-4097-A843-F26BA5ECB414}" destId="{EACA1EC1-6B5E-4779-940B-D5DD99412A76}" srcOrd="0" destOrd="0" presId="urn:microsoft.com/office/officeart/2005/8/layout/radial3"/>
    <dgm:cxn modelId="{2AED0234-34FF-48BD-9447-B09257A4A852}" srcId="{E04FB080-7AB9-47D8-8A85-0DA9EAD5A8EC}" destId="{910892A3-61A5-40E4-BD94-BBD70593813D}" srcOrd="2" destOrd="0" parTransId="{24F70E83-AE15-4F4F-ABB9-E618B996D436}" sibTransId="{844F9006-4FF4-446A-8928-CE643948AE13}"/>
    <dgm:cxn modelId="{812D32C4-E318-4E47-83FB-BD78A7EE778E}" type="presOf" srcId="{502CA50C-DB1B-4ACA-B527-D7505250A029}" destId="{320D0992-A6F9-4AF1-B0C5-27F868D89083}" srcOrd="0" destOrd="0" presId="urn:microsoft.com/office/officeart/2005/8/layout/radial3"/>
    <dgm:cxn modelId="{439FD85E-248D-4192-B444-CA59E281024B}" type="presOf" srcId="{910892A3-61A5-40E4-BD94-BBD70593813D}" destId="{68805C9C-171B-4CF8-B530-BDD9D33700DC}" srcOrd="0" destOrd="0" presId="urn:microsoft.com/office/officeart/2005/8/layout/radial3"/>
    <dgm:cxn modelId="{D8EBA014-ECD3-4D56-A2CF-80BA03CFAC73}" type="presOf" srcId="{E3D3A5A0-2A5E-4A49-8732-F6928453B05F}" destId="{EB1BA982-6AAE-4503-A8FD-0DDD01048D80}" srcOrd="0" destOrd="0" presId="urn:microsoft.com/office/officeart/2005/8/layout/radial3"/>
    <dgm:cxn modelId="{BED7E015-D6A4-4061-B907-ED411A4BB222}" srcId="{E04FB080-7AB9-47D8-8A85-0DA9EAD5A8EC}" destId="{142A00BA-0611-4C5A-868F-6326EA24451E}" srcOrd="0" destOrd="0" parTransId="{3FC04367-AFB7-4634-9EC9-8F40C1E1DC64}" sibTransId="{12080557-DEFE-48A8-B581-33EF21E92BD8}"/>
    <dgm:cxn modelId="{BBDB2CE5-F9C8-4131-94BA-2C761DA53046}" srcId="{E04FB080-7AB9-47D8-8A85-0DA9EAD5A8EC}" destId="{502CA50C-DB1B-4ACA-B527-D7505250A029}" srcOrd="1" destOrd="0" parTransId="{FE20F2F9-7302-4156-BFB1-BFF4EBA6D025}" sibTransId="{C3C29B3C-C917-40D1-94C2-447713072BE6}"/>
    <dgm:cxn modelId="{B8C0A04A-D2F3-4FCD-A76F-41C50E0DC098}" srcId="{E04FB080-7AB9-47D8-8A85-0DA9EAD5A8EC}" destId="{E3D3A5A0-2A5E-4A49-8732-F6928453B05F}" srcOrd="3" destOrd="0" parTransId="{19067612-4B3E-45B6-B33C-44FED22535E1}" sibTransId="{FC4F46DF-F708-4BA0-A013-D15D74E1AAFE}"/>
    <dgm:cxn modelId="{CB9F7919-4831-4662-9605-5BCF6D154007}" type="presOf" srcId="{142A00BA-0611-4C5A-868F-6326EA24451E}" destId="{6C6F4D7F-B892-4C64-A708-F560722FBF8C}" srcOrd="0" destOrd="0" presId="urn:microsoft.com/office/officeart/2005/8/layout/radial3"/>
    <dgm:cxn modelId="{2C883E26-198B-459F-B217-916D824E197B}" type="presParOf" srcId="{EACA1EC1-6B5E-4779-940B-D5DD99412A76}" destId="{6E338215-19F9-40DF-959F-AD65A9685581}" srcOrd="0" destOrd="0" presId="urn:microsoft.com/office/officeart/2005/8/layout/radial3"/>
    <dgm:cxn modelId="{2BEA250C-799E-41FF-9C9B-DCCEAB51B414}" type="presParOf" srcId="{6E338215-19F9-40DF-959F-AD65A9685581}" destId="{E88812FE-9D21-40DE-AE57-7FE9C4F889D0}" srcOrd="0" destOrd="0" presId="urn:microsoft.com/office/officeart/2005/8/layout/radial3"/>
    <dgm:cxn modelId="{54554FE2-1DEC-4D33-AF84-8C6631E908CF}" type="presParOf" srcId="{6E338215-19F9-40DF-959F-AD65A9685581}" destId="{6C6F4D7F-B892-4C64-A708-F560722FBF8C}" srcOrd="1" destOrd="0" presId="urn:microsoft.com/office/officeart/2005/8/layout/radial3"/>
    <dgm:cxn modelId="{248E3FFD-5FA6-4FAA-A8EF-37470422F38A}" type="presParOf" srcId="{6E338215-19F9-40DF-959F-AD65A9685581}" destId="{320D0992-A6F9-4AF1-B0C5-27F868D89083}" srcOrd="2" destOrd="0" presId="urn:microsoft.com/office/officeart/2005/8/layout/radial3"/>
    <dgm:cxn modelId="{A6CAEA5D-BDC6-4AFF-ABCA-9C36E82174E4}" type="presParOf" srcId="{6E338215-19F9-40DF-959F-AD65A9685581}" destId="{68805C9C-171B-4CF8-B530-BDD9D33700DC}" srcOrd="3" destOrd="0" presId="urn:microsoft.com/office/officeart/2005/8/layout/radial3"/>
    <dgm:cxn modelId="{69F14FAA-66BB-4EB8-910A-1FA0E40278AE}" type="presParOf" srcId="{6E338215-19F9-40DF-959F-AD65A9685581}" destId="{EB1BA982-6AAE-4503-A8FD-0DDD01048D80}" srcOrd="4" destOrd="0" presId="urn:microsoft.com/office/officeart/2005/8/layout/radial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1CF37C-D15D-4252-9D3C-01A509B90C38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8BC27B5-2294-4AB4-9D29-8ACFCD3A5767}">
      <dgm:prSet phldrT="[Text]" custT="1"/>
      <dgm:spPr>
        <a:xfrm>
          <a:off x="7568" y="-205783"/>
          <a:ext cx="2735692" cy="41156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Strategic Direction</a:t>
          </a:r>
          <a:endParaRPr 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F3D01F3-FD86-4D87-A245-CE3A88F98D75}" type="parTrans" cxnId="{AE4F8E7E-00CE-4669-A7B5-E93CE36E829A}">
      <dgm:prSet/>
      <dgm:spPr/>
      <dgm:t>
        <a:bodyPr/>
        <a:lstStyle/>
        <a:p>
          <a:endParaRPr lang="en-US" sz="1800"/>
        </a:p>
      </dgm:t>
    </dgm:pt>
    <dgm:pt modelId="{8E2D733C-E8D1-4164-8B79-673D7AAD2C6B}" type="sibTrans" cxnId="{AE4F8E7E-00CE-4669-A7B5-E93CE36E829A}">
      <dgm:prSet/>
      <dgm:spPr/>
      <dgm:t>
        <a:bodyPr/>
        <a:lstStyle/>
        <a:p>
          <a:endParaRPr lang="en-US" sz="1800"/>
        </a:p>
      </dgm:t>
    </dgm:pt>
    <dgm:pt modelId="{363214E7-8418-4730-A3F1-128722DD63C7}">
      <dgm:prSet phldrT="[Text]" custT="1"/>
      <dgm:spPr>
        <a:xfrm>
          <a:off x="7568" y="205783"/>
          <a:ext cx="2735692" cy="3668629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Full voting rights: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B0FFA74-C1A5-4007-B8F6-4FB6C570B333}" type="parTrans" cxnId="{FACAD67A-0967-4E18-9516-62617ADBAAD9}">
      <dgm:prSet/>
      <dgm:spPr/>
      <dgm:t>
        <a:bodyPr/>
        <a:lstStyle/>
        <a:p>
          <a:endParaRPr lang="en-US" sz="1800"/>
        </a:p>
      </dgm:t>
    </dgm:pt>
    <dgm:pt modelId="{5C37FCD1-7AB5-4095-9B61-BA5D3F74E8F9}" type="sibTrans" cxnId="{FACAD67A-0967-4E18-9516-62617ADBAAD9}">
      <dgm:prSet/>
      <dgm:spPr/>
      <dgm:t>
        <a:bodyPr/>
        <a:lstStyle/>
        <a:p>
          <a:endParaRPr lang="en-US" sz="1800"/>
        </a:p>
      </dgm:t>
    </dgm:pt>
    <dgm:pt modelId="{1D5F986B-38C6-49A7-A0A6-BA993B6EF9E3}">
      <dgm:prSet phldrT="[Text]" custT="1"/>
      <dgm:spPr>
        <a:xfrm>
          <a:off x="3125883" y="-205783"/>
          <a:ext cx="2735692" cy="41156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Operational Control</a:t>
          </a:r>
          <a:endParaRPr 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FEBD47E-97EA-4AD2-BFB6-732F9AACA173}" type="parTrans" cxnId="{DE89C484-1766-40EB-8628-6B105957F83A}">
      <dgm:prSet/>
      <dgm:spPr/>
      <dgm:t>
        <a:bodyPr/>
        <a:lstStyle/>
        <a:p>
          <a:endParaRPr lang="en-US" sz="1800"/>
        </a:p>
      </dgm:t>
    </dgm:pt>
    <dgm:pt modelId="{769611C1-92CF-4DDA-82CE-FDB1B54ACB39}" type="sibTrans" cxnId="{DE89C484-1766-40EB-8628-6B105957F83A}">
      <dgm:prSet/>
      <dgm:spPr/>
      <dgm:t>
        <a:bodyPr/>
        <a:lstStyle/>
        <a:p>
          <a:endParaRPr lang="en-US" sz="1800"/>
        </a:p>
      </dgm:t>
    </dgm:pt>
    <dgm:pt modelId="{FA7D4A0C-CCE7-4DBE-ACD2-7FB24AEE5F0C}">
      <dgm:prSet phldrT="[Text]" custT="1"/>
      <dgm:spPr>
        <a:xfrm>
          <a:off x="3125883" y="205783"/>
          <a:ext cx="2735692" cy="3668629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Partial voting rights: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30DE20A-1E1A-4FF7-8945-612E71455AE0}" type="parTrans" cxnId="{324E5C27-2777-426B-9AE5-91D35D0B1C26}">
      <dgm:prSet/>
      <dgm:spPr/>
      <dgm:t>
        <a:bodyPr/>
        <a:lstStyle/>
        <a:p>
          <a:endParaRPr lang="en-US" sz="1800"/>
        </a:p>
      </dgm:t>
    </dgm:pt>
    <dgm:pt modelId="{5CB90688-0688-4D5D-A8CC-95C298F8CB1E}" type="sibTrans" cxnId="{324E5C27-2777-426B-9AE5-91D35D0B1C26}">
      <dgm:prSet/>
      <dgm:spPr/>
      <dgm:t>
        <a:bodyPr/>
        <a:lstStyle/>
        <a:p>
          <a:endParaRPr lang="en-US" sz="1800"/>
        </a:p>
      </dgm:t>
    </dgm:pt>
    <dgm:pt modelId="{5CC49EFF-588D-4CEE-B955-3E447C34DBA1}">
      <dgm:prSet phldrT="[Text]" custT="1"/>
      <dgm:spPr>
        <a:xfrm>
          <a:off x="6244198" y="-205783"/>
          <a:ext cx="2735692" cy="41156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Non-Voting Government</a:t>
          </a:r>
          <a:endParaRPr 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DB354E2-9423-470A-A572-CDAECDF242F5}" type="parTrans" cxnId="{4D97DEDA-76F0-44DC-BB7F-381D8D5B4279}">
      <dgm:prSet/>
      <dgm:spPr/>
      <dgm:t>
        <a:bodyPr/>
        <a:lstStyle/>
        <a:p>
          <a:endParaRPr lang="en-US" sz="1800"/>
        </a:p>
      </dgm:t>
    </dgm:pt>
    <dgm:pt modelId="{779A29D2-48CB-42D0-834D-72063A8008A0}" type="sibTrans" cxnId="{4D97DEDA-76F0-44DC-BB7F-381D8D5B4279}">
      <dgm:prSet/>
      <dgm:spPr/>
      <dgm:t>
        <a:bodyPr/>
        <a:lstStyle/>
        <a:p>
          <a:endParaRPr lang="en-US" sz="1800"/>
        </a:p>
      </dgm:t>
    </dgm:pt>
    <dgm:pt modelId="{8B6B87D9-296A-4E7A-8F4D-23C36D651126}">
      <dgm:prSet phldrT="[Text]" custT="1"/>
      <dgm:spPr>
        <a:xfrm>
          <a:off x="6244198" y="205783"/>
          <a:ext cx="2735692" cy="3668629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 voting rights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CC6B5FD-EBB1-4972-AE4E-A340C47A776F}" type="parTrans" cxnId="{D1111715-09FE-41A4-86D9-E1080A4CAD2A}">
      <dgm:prSet/>
      <dgm:spPr/>
      <dgm:t>
        <a:bodyPr/>
        <a:lstStyle/>
        <a:p>
          <a:endParaRPr lang="en-US" sz="1800"/>
        </a:p>
      </dgm:t>
    </dgm:pt>
    <dgm:pt modelId="{07776559-57B9-4D29-B41D-331D84B33517}" type="sibTrans" cxnId="{D1111715-09FE-41A4-86D9-E1080A4CAD2A}">
      <dgm:prSet/>
      <dgm:spPr/>
      <dgm:t>
        <a:bodyPr/>
        <a:lstStyle/>
        <a:p>
          <a:endParaRPr lang="en-US" sz="1800"/>
        </a:p>
      </dgm:t>
    </dgm:pt>
    <dgm:pt modelId="{2652CD6B-A699-4FE2-A984-D76D27F0C234}">
      <dgm:prSet phldrT="[Text]" custT="1"/>
      <dgm:spPr>
        <a:xfrm>
          <a:off x="3125883" y="205783"/>
          <a:ext cx="2735692" cy="3668629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Work group selection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673CCA7-9314-4A29-858B-832E364C48FE}" type="parTrans" cxnId="{92E5AB85-CB2A-457B-A947-EC50CF6403D4}">
      <dgm:prSet/>
      <dgm:spPr/>
      <dgm:t>
        <a:bodyPr/>
        <a:lstStyle/>
        <a:p>
          <a:endParaRPr lang="en-US" sz="1800"/>
        </a:p>
      </dgm:t>
    </dgm:pt>
    <dgm:pt modelId="{46B1B52A-9BD9-47F1-93BA-0F4931EB79EA}" type="sibTrans" cxnId="{92E5AB85-CB2A-457B-A947-EC50CF6403D4}">
      <dgm:prSet/>
      <dgm:spPr/>
      <dgm:t>
        <a:bodyPr/>
        <a:lstStyle/>
        <a:p>
          <a:endParaRPr lang="en-US" sz="1800"/>
        </a:p>
      </dgm:t>
    </dgm:pt>
    <dgm:pt modelId="{B4750E8F-F393-4415-95E3-9D959D446A67}">
      <dgm:prSet phldrT="[Text]" custT="1"/>
      <dgm:spPr>
        <a:xfrm>
          <a:off x="3125883" y="205783"/>
          <a:ext cx="2735692" cy="3668629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Project selection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421BD0A-9A7A-4F41-94BE-B8F576644089}" type="parTrans" cxnId="{C7C936BD-CB79-46E0-8978-3ED3416CD3E4}">
      <dgm:prSet/>
      <dgm:spPr/>
      <dgm:t>
        <a:bodyPr/>
        <a:lstStyle/>
        <a:p>
          <a:endParaRPr lang="en-US" sz="1800"/>
        </a:p>
      </dgm:t>
    </dgm:pt>
    <dgm:pt modelId="{198E42D1-5B8C-4239-8DA7-D4F9433590C6}" type="sibTrans" cxnId="{C7C936BD-CB79-46E0-8978-3ED3416CD3E4}">
      <dgm:prSet/>
      <dgm:spPr/>
      <dgm:t>
        <a:bodyPr/>
        <a:lstStyle/>
        <a:p>
          <a:endParaRPr lang="en-US" sz="1800"/>
        </a:p>
      </dgm:t>
    </dgm:pt>
    <dgm:pt modelId="{61D6D1B0-499C-42D2-8C93-A531723BF441}">
      <dgm:prSet phldrT="[Text]" custT="1"/>
      <dgm:spPr>
        <a:xfrm>
          <a:off x="3125883" y="205783"/>
          <a:ext cx="2735692" cy="3668629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Resolutions to supersede P&amp;Ps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4DCF6C1-8CFE-4C20-A789-C1308D7A0FA7}" type="parTrans" cxnId="{6854B7C8-8B96-4BC1-86E8-DF7240A4F4DA}">
      <dgm:prSet/>
      <dgm:spPr/>
      <dgm:t>
        <a:bodyPr/>
        <a:lstStyle/>
        <a:p>
          <a:endParaRPr lang="en-US" sz="1800"/>
        </a:p>
      </dgm:t>
    </dgm:pt>
    <dgm:pt modelId="{66185D0F-A214-4B8C-A1D6-DC406158404B}" type="sibTrans" cxnId="{6854B7C8-8B96-4BC1-86E8-DF7240A4F4DA}">
      <dgm:prSet/>
      <dgm:spPr/>
      <dgm:t>
        <a:bodyPr/>
        <a:lstStyle/>
        <a:p>
          <a:endParaRPr lang="en-US" sz="1800"/>
        </a:p>
      </dgm:t>
    </dgm:pt>
    <dgm:pt modelId="{AE78016A-3659-4DC0-B085-4470734199FA}">
      <dgm:prSet phldrT="[Text]" custT="1"/>
      <dgm:spPr>
        <a:xfrm>
          <a:off x="6244198" y="205783"/>
          <a:ext cx="2735692" cy="3668629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 approval required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52C416A-8E37-4342-88DE-49CE18A861A5}" type="parTrans" cxnId="{63E9BBB3-C6E6-46AE-B1CB-4FCCFCA86630}">
      <dgm:prSet/>
      <dgm:spPr/>
      <dgm:t>
        <a:bodyPr/>
        <a:lstStyle/>
        <a:p>
          <a:endParaRPr lang="en-US" sz="1800"/>
        </a:p>
      </dgm:t>
    </dgm:pt>
    <dgm:pt modelId="{4093F3B7-13D6-49FE-8A28-DE494BD9A3C4}" type="sibTrans" cxnId="{63E9BBB3-C6E6-46AE-B1CB-4FCCFCA86630}">
      <dgm:prSet/>
      <dgm:spPr/>
      <dgm:t>
        <a:bodyPr/>
        <a:lstStyle/>
        <a:p>
          <a:endParaRPr lang="en-US" sz="1800"/>
        </a:p>
      </dgm:t>
    </dgm:pt>
    <dgm:pt modelId="{2491DA39-E829-4DE9-984C-7573323C167F}">
      <dgm:prSet phldrT="[Text]" custT="1"/>
      <dgm:spPr>
        <a:xfrm>
          <a:off x="7568" y="205783"/>
          <a:ext cx="2735692" cy="3668629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 approval required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36B5EB9-2043-4F43-81E0-654DC5C3559A}" type="parTrans" cxnId="{78C17465-65BC-4643-B8BF-B9FE7BEC3720}">
      <dgm:prSet/>
      <dgm:spPr/>
      <dgm:t>
        <a:bodyPr/>
        <a:lstStyle/>
        <a:p>
          <a:endParaRPr lang="en-US" sz="1800"/>
        </a:p>
      </dgm:t>
    </dgm:pt>
    <dgm:pt modelId="{3202CF21-B5A2-4FDB-9E9C-87D48F4441CE}" type="sibTrans" cxnId="{78C17465-65BC-4643-B8BF-B9FE7BEC3720}">
      <dgm:prSet/>
      <dgm:spPr/>
      <dgm:t>
        <a:bodyPr/>
        <a:lstStyle/>
        <a:p>
          <a:endParaRPr lang="en-US" sz="1800"/>
        </a:p>
      </dgm:t>
    </dgm:pt>
    <dgm:pt modelId="{6FD74272-0C6D-49D0-8860-8B325944A374}">
      <dgm:prSet phldrT="[Text]" custT="1"/>
      <dgm:spPr>
        <a:xfrm>
          <a:off x="3125883" y="205783"/>
          <a:ext cx="2735692" cy="3668629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Approval required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CD691CD-80CC-4072-AD6D-C14B48446A5E}" type="parTrans" cxnId="{EBFD0E74-A6E7-417E-BF9D-F2C0A321C932}">
      <dgm:prSet/>
      <dgm:spPr/>
      <dgm:t>
        <a:bodyPr/>
        <a:lstStyle/>
        <a:p>
          <a:endParaRPr lang="en-US" sz="1800"/>
        </a:p>
      </dgm:t>
    </dgm:pt>
    <dgm:pt modelId="{2F87FB8D-6F5F-4164-ACCF-03591C61F660}" type="sibTrans" cxnId="{EBFD0E74-A6E7-417E-BF9D-F2C0A321C932}">
      <dgm:prSet/>
      <dgm:spPr/>
      <dgm:t>
        <a:bodyPr/>
        <a:lstStyle/>
        <a:p>
          <a:endParaRPr lang="en-US" sz="1800"/>
        </a:p>
      </dgm:t>
    </dgm:pt>
    <dgm:pt modelId="{82E79E0D-79DB-4C53-B9F1-ECE63E9EBBE2}">
      <dgm:prSet phldrT="[Text]" custT="1"/>
      <dgm:spPr>
        <a:xfrm>
          <a:off x="7568" y="205783"/>
          <a:ext cx="2735692" cy="3668629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Project selection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FFFA706-BC2F-4CE5-9B83-6C0175E80140}" type="parTrans" cxnId="{5BEFB41F-659D-42C9-BA9A-31C9AF1AC7E5}">
      <dgm:prSet/>
      <dgm:spPr/>
      <dgm:t>
        <a:bodyPr/>
        <a:lstStyle/>
        <a:p>
          <a:endParaRPr lang="en-US" sz="1800"/>
        </a:p>
      </dgm:t>
    </dgm:pt>
    <dgm:pt modelId="{7DA778B1-D2F9-4BE6-8C8B-2AB690B3B47D}" type="sibTrans" cxnId="{5BEFB41F-659D-42C9-BA9A-31C9AF1AC7E5}">
      <dgm:prSet/>
      <dgm:spPr/>
      <dgm:t>
        <a:bodyPr/>
        <a:lstStyle/>
        <a:p>
          <a:endParaRPr lang="en-US" sz="1800"/>
        </a:p>
      </dgm:t>
    </dgm:pt>
    <dgm:pt modelId="{2EDF3304-96F3-409F-A9BE-8F8C00C72CC8}">
      <dgm:prSet phldrT="[Text]" custT="1"/>
      <dgm:spPr>
        <a:xfrm>
          <a:off x="7568" y="205783"/>
          <a:ext cx="2735692" cy="3668629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Work group selection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8325C9D-4FF2-4422-8508-21770743089A}" type="parTrans" cxnId="{93376A15-2E1D-4803-8453-255B595F2ECB}">
      <dgm:prSet/>
      <dgm:spPr/>
      <dgm:t>
        <a:bodyPr/>
        <a:lstStyle/>
        <a:p>
          <a:endParaRPr lang="en-US" sz="1800"/>
        </a:p>
      </dgm:t>
    </dgm:pt>
    <dgm:pt modelId="{BAC9381F-59C6-4A56-B19D-A2F8629B5ABF}" type="sibTrans" cxnId="{93376A15-2E1D-4803-8453-255B595F2ECB}">
      <dgm:prSet/>
      <dgm:spPr/>
      <dgm:t>
        <a:bodyPr/>
        <a:lstStyle/>
        <a:p>
          <a:endParaRPr lang="en-US" sz="1800"/>
        </a:p>
      </dgm:t>
    </dgm:pt>
    <dgm:pt modelId="{7A0AE439-3127-4E8C-AC17-36861B4DA753}">
      <dgm:prSet phldrT="[Text]" custT="1"/>
      <dgm:spPr>
        <a:xfrm>
          <a:off x="7568" y="205783"/>
          <a:ext cx="2735692" cy="3668629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Superseding P&amp;Ps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BDC20B7-5D25-4913-9588-184F4FA22196}" type="parTrans" cxnId="{7DBA3349-3EFC-4147-839D-9D532EC57B8C}">
      <dgm:prSet/>
      <dgm:spPr/>
      <dgm:t>
        <a:bodyPr/>
        <a:lstStyle/>
        <a:p>
          <a:endParaRPr lang="en-US" sz="1800"/>
        </a:p>
      </dgm:t>
    </dgm:pt>
    <dgm:pt modelId="{49DC3133-B31C-47B1-A008-7129E4A6DC20}" type="sibTrans" cxnId="{7DBA3349-3EFC-4147-839D-9D532EC57B8C}">
      <dgm:prSet/>
      <dgm:spPr/>
      <dgm:t>
        <a:bodyPr/>
        <a:lstStyle/>
        <a:p>
          <a:endParaRPr lang="en-US" sz="1800"/>
        </a:p>
      </dgm:t>
    </dgm:pt>
    <dgm:pt modelId="{D1B766C1-F9EB-494F-B0FE-702777588CB5}">
      <dgm:prSet phldrT="[Text]" custT="1"/>
      <dgm:spPr>
        <a:xfrm>
          <a:off x="7568" y="205783"/>
          <a:ext cx="2735692" cy="3668629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Amendments to governance documents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5D855CF-8788-469E-8936-25B781DE67FE}" type="parTrans" cxnId="{58161D63-4A07-4575-9FFC-81FBF4C0E368}">
      <dgm:prSet/>
      <dgm:spPr/>
      <dgm:t>
        <a:bodyPr/>
        <a:lstStyle/>
        <a:p>
          <a:endParaRPr lang="en-US" sz="1800"/>
        </a:p>
      </dgm:t>
    </dgm:pt>
    <dgm:pt modelId="{7C9370CC-69D5-4173-AB28-78624E144D09}" type="sibTrans" cxnId="{58161D63-4A07-4575-9FFC-81FBF4C0E368}">
      <dgm:prSet/>
      <dgm:spPr/>
      <dgm:t>
        <a:bodyPr/>
        <a:lstStyle/>
        <a:p>
          <a:endParaRPr lang="en-US" sz="1800"/>
        </a:p>
      </dgm:t>
    </dgm:pt>
    <dgm:pt modelId="{6114DCC8-944D-4E55-9525-3345875CDB09}">
      <dgm:prSet phldrT="[Text]" custT="1"/>
      <dgm:spPr>
        <a:xfrm>
          <a:off x="7568" y="205783"/>
          <a:ext cx="2735692" cy="3668629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All other decisions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D693E2C-E879-4D8E-B8A9-411AA4C243A3}" type="parTrans" cxnId="{CFEC1BBA-6702-4C42-9D47-138A4748A0D1}">
      <dgm:prSet/>
      <dgm:spPr/>
      <dgm:t>
        <a:bodyPr/>
        <a:lstStyle/>
        <a:p>
          <a:endParaRPr lang="en-US" sz="1800"/>
        </a:p>
      </dgm:t>
    </dgm:pt>
    <dgm:pt modelId="{9EE650B4-F899-4422-B8D4-8E2C9832507C}" type="sibTrans" cxnId="{CFEC1BBA-6702-4C42-9D47-138A4748A0D1}">
      <dgm:prSet/>
      <dgm:spPr/>
      <dgm:t>
        <a:bodyPr/>
        <a:lstStyle/>
        <a:p>
          <a:endParaRPr lang="en-US" sz="1800"/>
        </a:p>
      </dgm:t>
    </dgm:pt>
    <dgm:pt modelId="{FFC1F2BF-14B2-4098-9B82-514A0D387045}">
      <dgm:prSet phldrT="[Text]" custT="1"/>
      <dgm:spPr>
        <a:xfrm>
          <a:off x="7568" y="205783"/>
          <a:ext cx="2735692" cy="3668629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Operational control member and in-kind contribution approval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2386848-CF76-4F17-9855-3ED50E74A317}" type="parTrans" cxnId="{2EEA26F8-22C2-439F-A084-2118ADFDB799}">
      <dgm:prSet/>
      <dgm:spPr/>
      <dgm:t>
        <a:bodyPr/>
        <a:lstStyle/>
        <a:p>
          <a:endParaRPr lang="en-US" sz="1800"/>
        </a:p>
      </dgm:t>
    </dgm:pt>
    <dgm:pt modelId="{07831A50-C856-45B0-B79A-8C8E8EC9DD9C}" type="sibTrans" cxnId="{2EEA26F8-22C2-439F-A084-2118ADFDB799}">
      <dgm:prSet/>
      <dgm:spPr/>
      <dgm:t>
        <a:bodyPr/>
        <a:lstStyle/>
        <a:p>
          <a:endParaRPr lang="en-US" sz="1800"/>
        </a:p>
      </dgm:t>
    </dgm:pt>
    <dgm:pt modelId="{C787C0BA-4A1D-42FB-AAE3-08CC4ABB924D}">
      <dgm:prSet phldrT="[Text]" custT="1"/>
      <dgm:spPr>
        <a:xfrm>
          <a:off x="7568" y="205783"/>
          <a:ext cx="2735692" cy="3668629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Consortium manager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B2EDB0A-33EF-4A7E-840C-F21E402A6CB3}" type="parTrans" cxnId="{EBA69B79-FDA2-4CD3-A7F3-8197278B40FE}">
      <dgm:prSet/>
      <dgm:spPr/>
      <dgm:t>
        <a:bodyPr/>
        <a:lstStyle/>
        <a:p>
          <a:endParaRPr lang="en-US" sz="1800"/>
        </a:p>
      </dgm:t>
    </dgm:pt>
    <dgm:pt modelId="{1342CE86-4223-4FE7-BBED-A024B665A1FF}" type="sibTrans" cxnId="{EBA69B79-FDA2-4CD3-A7F3-8197278B40FE}">
      <dgm:prSet/>
      <dgm:spPr/>
      <dgm:t>
        <a:bodyPr/>
        <a:lstStyle/>
        <a:p>
          <a:endParaRPr lang="en-US" sz="1800"/>
        </a:p>
      </dgm:t>
    </dgm:pt>
    <dgm:pt modelId="{5C7BFA96-D89A-47B4-9D6C-7A08D797CA6D}">
      <dgm:prSet phldrT="[Text]" custT="1"/>
      <dgm:spPr>
        <a:xfrm>
          <a:off x="7568" y="205783"/>
          <a:ext cx="2735692" cy="3668629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Research agenda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6EF2602-E302-4EBF-BE58-BDA1848650AF}" type="parTrans" cxnId="{6B3D4D07-0576-4167-B62E-06818E29F753}">
      <dgm:prSet/>
      <dgm:spPr/>
      <dgm:t>
        <a:bodyPr/>
        <a:lstStyle/>
        <a:p>
          <a:endParaRPr lang="en-US" sz="1800"/>
        </a:p>
      </dgm:t>
    </dgm:pt>
    <dgm:pt modelId="{84548D66-8BD9-4B5B-AC2A-A40DAB4DD85D}" type="sibTrans" cxnId="{6B3D4D07-0576-4167-B62E-06818E29F753}">
      <dgm:prSet/>
      <dgm:spPr/>
      <dgm:t>
        <a:bodyPr/>
        <a:lstStyle/>
        <a:p>
          <a:endParaRPr lang="en-US" sz="1800"/>
        </a:p>
      </dgm:t>
    </dgm:pt>
    <dgm:pt modelId="{2E40EDE2-7C18-4365-B491-70E6A187F9D2}" type="pres">
      <dgm:prSet presAssocID="{231CF37C-D15D-4252-9D3C-01A509B90C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7AB80E-C5BF-401E-8F88-91A45D00F5E2}" type="pres">
      <dgm:prSet presAssocID="{D8BC27B5-2294-4AB4-9D29-8ACFCD3A5767}" presName="composite" presStyleCnt="0"/>
      <dgm:spPr/>
    </dgm:pt>
    <dgm:pt modelId="{720E2244-07C5-4F30-8154-38B7BC777192}" type="pres">
      <dgm:prSet presAssocID="{D8BC27B5-2294-4AB4-9D29-8ACFCD3A5767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9EABB-A765-4085-8027-004854F46101}" type="pres">
      <dgm:prSet presAssocID="{D8BC27B5-2294-4AB4-9D29-8ACFCD3A576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26E64-A5C4-475B-AF29-D4A301913172}" type="pres">
      <dgm:prSet presAssocID="{8E2D733C-E8D1-4164-8B79-673D7AAD2C6B}" presName="space" presStyleCnt="0"/>
      <dgm:spPr/>
    </dgm:pt>
    <dgm:pt modelId="{5B782505-721B-4BE7-8F02-FA146413D35C}" type="pres">
      <dgm:prSet presAssocID="{1D5F986B-38C6-49A7-A0A6-BA993B6EF9E3}" presName="composite" presStyleCnt="0"/>
      <dgm:spPr/>
    </dgm:pt>
    <dgm:pt modelId="{8DF21648-6BA9-4344-A1DF-DE52CD11DBEC}" type="pres">
      <dgm:prSet presAssocID="{1D5F986B-38C6-49A7-A0A6-BA993B6EF9E3}" presName="parTx" presStyleLbl="alignNode1" presStyleIdx="1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7F1DC-8923-4BB9-B22C-9C892543ACC7}" type="pres">
      <dgm:prSet presAssocID="{1D5F986B-38C6-49A7-A0A6-BA993B6EF9E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5EF45-B7F3-4E1C-9CBB-EECA92196591}" type="pres">
      <dgm:prSet presAssocID="{769611C1-92CF-4DDA-82CE-FDB1B54ACB39}" presName="space" presStyleCnt="0"/>
      <dgm:spPr/>
    </dgm:pt>
    <dgm:pt modelId="{B242A475-1BB3-4C6A-9611-9C64CD15E904}" type="pres">
      <dgm:prSet presAssocID="{5CC49EFF-588D-4CEE-B955-3E447C34DBA1}" presName="composite" presStyleCnt="0"/>
      <dgm:spPr/>
    </dgm:pt>
    <dgm:pt modelId="{03D1C5D1-FE0B-4C07-834C-2F5D242AE120}" type="pres">
      <dgm:prSet presAssocID="{5CC49EFF-588D-4CEE-B955-3E447C34DBA1}" presName="parTx" presStyleLbl="alignNode1" presStyleIdx="2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30507-2E16-4AFF-B42D-7F936463F1B6}" type="pres">
      <dgm:prSet presAssocID="{5CC49EFF-588D-4CEE-B955-3E447C34DBA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83D7E2-D1B7-40A6-BB57-6BF8304C3322}" type="presOf" srcId="{8B6B87D9-296A-4E7A-8F4D-23C36D651126}" destId="{10130507-2E16-4AFF-B42D-7F936463F1B6}" srcOrd="0" destOrd="1" presId="urn:microsoft.com/office/officeart/2005/8/layout/hList1"/>
    <dgm:cxn modelId="{86FC5259-F69E-4F2C-AE9D-AC7709168226}" type="presOf" srcId="{2652CD6B-A699-4FE2-A984-D76D27F0C234}" destId="{CA57F1DC-8923-4BB9-B22C-9C892543ACC7}" srcOrd="0" destOrd="3" presId="urn:microsoft.com/office/officeart/2005/8/layout/hList1"/>
    <dgm:cxn modelId="{047AE542-B651-4B78-BFF8-5C1F6864C63C}" type="presOf" srcId="{AE78016A-3659-4DC0-B085-4470734199FA}" destId="{10130507-2E16-4AFF-B42D-7F936463F1B6}" srcOrd="0" destOrd="0" presId="urn:microsoft.com/office/officeart/2005/8/layout/hList1"/>
    <dgm:cxn modelId="{CFEC1BBA-6702-4C42-9D47-138A4748A0D1}" srcId="{363214E7-8418-4730-A3F1-128722DD63C7}" destId="{6114DCC8-944D-4E55-9525-3345875CDB09}" srcOrd="7" destOrd="0" parTransId="{6D693E2C-E879-4D8E-B8A9-411AA4C243A3}" sibTransId="{9EE650B4-F899-4422-B8D4-8E2C9832507C}"/>
    <dgm:cxn modelId="{CD571863-659D-472D-A0C8-42F64775ACFB}" type="presOf" srcId="{1D5F986B-38C6-49A7-A0A6-BA993B6EF9E3}" destId="{8DF21648-6BA9-4344-A1DF-DE52CD11DBEC}" srcOrd="0" destOrd="0" presId="urn:microsoft.com/office/officeart/2005/8/layout/hList1"/>
    <dgm:cxn modelId="{FACAD67A-0967-4E18-9516-62617ADBAAD9}" srcId="{D8BC27B5-2294-4AB4-9D29-8ACFCD3A5767}" destId="{363214E7-8418-4730-A3F1-128722DD63C7}" srcOrd="1" destOrd="0" parTransId="{9B0FFA74-C1A5-4007-B8F6-4FB6C570B333}" sibTransId="{5C37FCD1-7AB5-4095-9B61-BA5D3F74E8F9}"/>
    <dgm:cxn modelId="{6DA8EA58-BD72-4645-BDB1-AD21272FB341}" type="presOf" srcId="{2491DA39-E829-4DE9-984C-7573323C167F}" destId="{BC29EABB-A765-4085-8027-004854F46101}" srcOrd="0" destOrd="0" presId="urn:microsoft.com/office/officeart/2005/8/layout/hList1"/>
    <dgm:cxn modelId="{6854B7C8-8B96-4BC1-86E8-DF7240A4F4DA}" srcId="{FA7D4A0C-CCE7-4DBE-ACD2-7FB24AEE5F0C}" destId="{61D6D1B0-499C-42D2-8C93-A531723BF441}" srcOrd="2" destOrd="0" parTransId="{A4DCF6C1-8CFE-4C20-A789-C1308D7A0FA7}" sibTransId="{66185D0F-A214-4B8C-A1D6-DC406158404B}"/>
    <dgm:cxn modelId="{A860FED8-BF13-4E22-B2E7-0C264DC1BF73}" type="presOf" srcId="{C787C0BA-4A1D-42FB-AAE3-08CC4ABB924D}" destId="{BC29EABB-A765-4085-8027-004854F46101}" srcOrd="0" destOrd="7" presId="urn:microsoft.com/office/officeart/2005/8/layout/hList1"/>
    <dgm:cxn modelId="{1ADFA101-6299-43E6-865E-5060526964C8}" type="presOf" srcId="{6114DCC8-944D-4E55-9525-3345875CDB09}" destId="{BC29EABB-A765-4085-8027-004854F46101}" srcOrd="0" destOrd="9" presId="urn:microsoft.com/office/officeart/2005/8/layout/hList1"/>
    <dgm:cxn modelId="{5778BF62-1EC1-4F05-919D-EB6033B9586E}" type="presOf" srcId="{363214E7-8418-4730-A3F1-128722DD63C7}" destId="{BC29EABB-A765-4085-8027-004854F46101}" srcOrd="0" destOrd="1" presId="urn:microsoft.com/office/officeart/2005/8/layout/hList1"/>
    <dgm:cxn modelId="{3B14F082-83D2-473E-8620-EA5B4A44DEB1}" type="presOf" srcId="{7A0AE439-3127-4E8C-AC17-36861B4DA753}" destId="{BC29EABB-A765-4085-8027-004854F46101}" srcOrd="0" destOrd="4" presId="urn:microsoft.com/office/officeart/2005/8/layout/hList1"/>
    <dgm:cxn modelId="{AE4F8E7E-00CE-4669-A7B5-E93CE36E829A}" srcId="{231CF37C-D15D-4252-9D3C-01A509B90C38}" destId="{D8BC27B5-2294-4AB4-9D29-8ACFCD3A5767}" srcOrd="0" destOrd="0" parTransId="{BF3D01F3-FD86-4D87-A245-CE3A88F98D75}" sibTransId="{8E2D733C-E8D1-4164-8B79-673D7AAD2C6B}"/>
    <dgm:cxn modelId="{FFDBCAF4-1A34-4165-A5A5-8F51447D9806}" type="presOf" srcId="{FA7D4A0C-CCE7-4DBE-ACD2-7FB24AEE5F0C}" destId="{CA57F1DC-8923-4BB9-B22C-9C892543ACC7}" srcOrd="0" destOrd="1" presId="urn:microsoft.com/office/officeart/2005/8/layout/hList1"/>
    <dgm:cxn modelId="{BB97E0B7-A182-416A-8462-8A86B8F68D64}" type="presOf" srcId="{5C7BFA96-D89A-47B4-9D6C-7A08D797CA6D}" destId="{BC29EABB-A765-4085-8027-004854F46101}" srcOrd="0" destOrd="8" presId="urn:microsoft.com/office/officeart/2005/8/layout/hList1"/>
    <dgm:cxn modelId="{92E5AB85-CB2A-457B-A947-EC50CF6403D4}" srcId="{FA7D4A0C-CCE7-4DBE-ACD2-7FB24AEE5F0C}" destId="{2652CD6B-A699-4FE2-A984-D76D27F0C234}" srcOrd="1" destOrd="0" parTransId="{9673CCA7-9314-4A29-858B-832E364C48FE}" sibTransId="{46B1B52A-9BD9-47F1-93BA-0F4931EB79EA}"/>
    <dgm:cxn modelId="{324E5C27-2777-426B-9AE5-91D35D0B1C26}" srcId="{1D5F986B-38C6-49A7-A0A6-BA993B6EF9E3}" destId="{FA7D4A0C-CCE7-4DBE-ACD2-7FB24AEE5F0C}" srcOrd="1" destOrd="0" parTransId="{330DE20A-1E1A-4FF7-8945-612E71455AE0}" sibTransId="{5CB90688-0688-4D5D-A8CC-95C298F8CB1E}"/>
    <dgm:cxn modelId="{C7C936BD-CB79-46E0-8978-3ED3416CD3E4}" srcId="{FA7D4A0C-CCE7-4DBE-ACD2-7FB24AEE5F0C}" destId="{B4750E8F-F393-4415-95E3-9D959D446A67}" srcOrd="0" destOrd="0" parTransId="{2421BD0A-9A7A-4F41-94BE-B8F576644089}" sibTransId="{198E42D1-5B8C-4239-8DA7-D4F9433590C6}"/>
    <dgm:cxn modelId="{A4126FB4-75DE-43A2-8518-BBC83DDF28DC}" type="presOf" srcId="{231CF37C-D15D-4252-9D3C-01A509B90C38}" destId="{2E40EDE2-7C18-4365-B491-70E6A187F9D2}" srcOrd="0" destOrd="0" presId="urn:microsoft.com/office/officeart/2005/8/layout/hList1"/>
    <dgm:cxn modelId="{63E9BBB3-C6E6-46AE-B1CB-4FCCFCA86630}" srcId="{5CC49EFF-588D-4CEE-B955-3E447C34DBA1}" destId="{AE78016A-3659-4DC0-B085-4470734199FA}" srcOrd="0" destOrd="0" parTransId="{952C416A-8E37-4342-88DE-49CE18A861A5}" sibTransId="{4093F3B7-13D6-49FE-8A28-DE494BD9A3C4}"/>
    <dgm:cxn modelId="{9A73DEAB-E4AE-491C-8674-BAF80844D9CB}" type="presOf" srcId="{D8BC27B5-2294-4AB4-9D29-8ACFCD3A5767}" destId="{720E2244-07C5-4F30-8154-38B7BC777192}" srcOrd="0" destOrd="0" presId="urn:microsoft.com/office/officeart/2005/8/layout/hList1"/>
    <dgm:cxn modelId="{EBA69B79-FDA2-4CD3-A7F3-8197278B40FE}" srcId="{363214E7-8418-4730-A3F1-128722DD63C7}" destId="{C787C0BA-4A1D-42FB-AAE3-08CC4ABB924D}" srcOrd="5" destOrd="0" parTransId="{CB2EDB0A-33EF-4A7E-840C-F21E402A6CB3}" sibTransId="{1342CE86-4223-4FE7-BBED-A024B665A1FF}"/>
    <dgm:cxn modelId="{586D2F75-7476-40FA-B4CD-118C2623EC64}" type="presOf" srcId="{2EDF3304-96F3-409F-A9BE-8F8C00C72CC8}" destId="{BC29EABB-A765-4085-8027-004854F46101}" srcOrd="0" destOrd="3" presId="urn:microsoft.com/office/officeart/2005/8/layout/hList1"/>
    <dgm:cxn modelId="{13FB4FBF-1FB0-4E8C-B15B-F006760C2800}" type="presOf" srcId="{B4750E8F-F393-4415-95E3-9D959D446A67}" destId="{CA57F1DC-8923-4BB9-B22C-9C892543ACC7}" srcOrd="0" destOrd="2" presId="urn:microsoft.com/office/officeart/2005/8/layout/hList1"/>
    <dgm:cxn modelId="{ED0FC54F-816F-43A5-B6CB-B070A395DC3B}" type="presOf" srcId="{6FD74272-0C6D-49D0-8860-8B325944A374}" destId="{CA57F1DC-8923-4BB9-B22C-9C892543ACC7}" srcOrd="0" destOrd="0" presId="urn:microsoft.com/office/officeart/2005/8/layout/hList1"/>
    <dgm:cxn modelId="{DC6841E3-2F1E-4ECE-96C2-745A2D5BC369}" type="presOf" srcId="{FFC1F2BF-14B2-4098-9B82-514A0D387045}" destId="{BC29EABB-A765-4085-8027-004854F46101}" srcOrd="0" destOrd="6" presId="urn:microsoft.com/office/officeart/2005/8/layout/hList1"/>
    <dgm:cxn modelId="{D1111715-09FE-41A4-86D9-E1080A4CAD2A}" srcId="{5CC49EFF-588D-4CEE-B955-3E447C34DBA1}" destId="{8B6B87D9-296A-4E7A-8F4D-23C36D651126}" srcOrd="1" destOrd="0" parTransId="{3CC6B5FD-EBB1-4972-AE4E-A340C47A776F}" sibTransId="{07776559-57B9-4D29-B41D-331D84B33517}"/>
    <dgm:cxn modelId="{DE89C484-1766-40EB-8628-6B105957F83A}" srcId="{231CF37C-D15D-4252-9D3C-01A509B90C38}" destId="{1D5F986B-38C6-49A7-A0A6-BA993B6EF9E3}" srcOrd="1" destOrd="0" parTransId="{EFEBD47E-97EA-4AD2-BFB6-732F9AACA173}" sibTransId="{769611C1-92CF-4DDA-82CE-FDB1B54ACB39}"/>
    <dgm:cxn modelId="{6B3D4D07-0576-4167-B62E-06818E29F753}" srcId="{363214E7-8418-4730-A3F1-128722DD63C7}" destId="{5C7BFA96-D89A-47B4-9D6C-7A08D797CA6D}" srcOrd="6" destOrd="0" parTransId="{56EF2602-E302-4EBF-BE58-BDA1848650AF}" sibTransId="{84548D66-8BD9-4B5B-AC2A-A40DAB4DD85D}"/>
    <dgm:cxn modelId="{58161D63-4A07-4575-9FFC-81FBF4C0E368}" srcId="{363214E7-8418-4730-A3F1-128722DD63C7}" destId="{D1B766C1-F9EB-494F-B0FE-702777588CB5}" srcOrd="3" destOrd="0" parTransId="{05D855CF-8788-469E-8936-25B781DE67FE}" sibTransId="{7C9370CC-69D5-4173-AB28-78624E144D09}"/>
    <dgm:cxn modelId="{EBFD0E74-A6E7-417E-BF9D-F2C0A321C932}" srcId="{1D5F986B-38C6-49A7-A0A6-BA993B6EF9E3}" destId="{6FD74272-0C6D-49D0-8860-8B325944A374}" srcOrd="0" destOrd="0" parTransId="{5CD691CD-80CC-4072-AD6D-C14B48446A5E}" sibTransId="{2F87FB8D-6F5F-4164-ACCF-03591C61F660}"/>
    <dgm:cxn modelId="{4D97DEDA-76F0-44DC-BB7F-381D8D5B4279}" srcId="{231CF37C-D15D-4252-9D3C-01A509B90C38}" destId="{5CC49EFF-588D-4CEE-B955-3E447C34DBA1}" srcOrd="2" destOrd="0" parTransId="{BDB354E2-9423-470A-A572-CDAECDF242F5}" sibTransId="{779A29D2-48CB-42D0-834D-72063A8008A0}"/>
    <dgm:cxn modelId="{FF550EAC-C7E7-49C1-8D0B-C8D76809BB1F}" type="presOf" srcId="{61D6D1B0-499C-42D2-8C93-A531723BF441}" destId="{CA57F1DC-8923-4BB9-B22C-9C892543ACC7}" srcOrd="0" destOrd="4" presId="urn:microsoft.com/office/officeart/2005/8/layout/hList1"/>
    <dgm:cxn modelId="{120F2242-35A2-47E9-9A99-F6C3B9987D5C}" type="presOf" srcId="{5CC49EFF-588D-4CEE-B955-3E447C34DBA1}" destId="{03D1C5D1-FE0B-4C07-834C-2F5D242AE120}" srcOrd="0" destOrd="0" presId="urn:microsoft.com/office/officeart/2005/8/layout/hList1"/>
    <dgm:cxn modelId="{78C17465-65BC-4643-B8BF-B9FE7BEC3720}" srcId="{D8BC27B5-2294-4AB4-9D29-8ACFCD3A5767}" destId="{2491DA39-E829-4DE9-984C-7573323C167F}" srcOrd="0" destOrd="0" parTransId="{236B5EB9-2043-4F43-81E0-654DC5C3559A}" sibTransId="{3202CF21-B5A2-4FDB-9E9C-87D48F4441CE}"/>
    <dgm:cxn modelId="{7DBA3349-3EFC-4147-839D-9D532EC57B8C}" srcId="{363214E7-8418-4730-A3F1-128722DD63C7}" destId="{7A0AE439-3127-4E8C-AC17-36861B4DA753}" srcOrd="2" destOrd="0" parTransId="{8BDC20B7-5D25-4913-9588-184F4FA22196}" sibTransId="{49DC3133-B31C-47B1-A008-7129E4A6DC20}"/>
    <dgm:cxn modelId="{5BEFB41F-659D-42C9-BA9A-31C9AF1AC7E5}" srcId="{363214E7-8418-4730-A3F1-128722DD63C7}" destId="{82E79E0D-79DB-4C53-B9F1-ECE63E9EBBE2}" srcOrd="0" destOrd="0" parTransId="{EFFFA706-BC2F-4CE5-9B83-6C0175E80140}" sibTransId="{7DA778B1-D2F9-4BE6-8C8B-2AB690B3B47D}"/>
    <dgm:cxn modelId="{93376A15-2E1D-4803-8453-255B595F2ECB}" srcId="{363214E7-8418-4730-A3F1-128722DD63C7}" destId="{2EDF3304-96F3-409F-A9BE-8F8C00C72CC8}" srcOrd="1" destOrd="0" parTransId="{18325C9D-4FF2-4422-8508-21770743089A}" sibTransId="{BAC9381F-59C6-4A56-B19D-A2F8629B5ABF}"/>
    <dgm:cxn modelId="{98748C06-F4AD-4674-B5C2-C71D8DE27E5F}" type="presOf" srcId="{82E79E0D-79DB-4C53-B9F1-ECE63E9EBBE2}" destId="{BC29EABB-A765-4085-8027-004854F46101}" srcOrd="0" destOrd="2" presId="urn:microsoft.com/office/officeart/2005/8/layout/hList1"/>
    <dgm:cxn modelId="{F1AB3651-5EC5-4A3C-945D-1285B599DDE6}" type="presOf" srcId="{D1B766C1-F9EB-494F-B0FE-702777588CB5}" destId="{BC29EABB-A765-4085-8027-004854F46101}" srcOrd="0" destOrd="5" presId="urn:microsoft.com/office/officeart/2005/8/layout/hList1"/>
    <dgm:cxn modelId="{2EEA26F8-22C2-439F-A084-2118ADFDB799}" srcId="{363214E7-8418-4730-A3F1-128722DD63C7}" destId="{FFC1F2BF-14B2-4098-9B82-514A0D387045}" srcOrd="4" destOrd="0" parTransId="{82386848-CF76-4F17-9855-3ED50E74A317}" sibTransId="{07831A50-C856-45B0-B79A-8C8E8EC9DD9C}"/>
    <dgm:cxn modelId="{22EF94F0-48EC-4CF3-93E9-DFF089C779B3}" type="presParOf" srcId="{2E40EDE2-7C18-4365-B491-70E6A187F9D2}" destId="{A17AB80E-C5BF-401E-8F88-91A45D00F5E2}" srcOrd="0" destOrd="0" presId="urn:microsoft.com/office/officeart/2005/8/layout/hList1"/>
    <dgm:cxn modelId="{1D858561-18EE-4F1D-9655-A498CC09FE63}" type="presParOf" srcId="{A17AB80E-C5BF-401E-8F88-91A45D00F5E2}" destId="{720E2244-07C5-4F30-8154-38B7BC777192}" srcOrd="0" destOrd="0" presId="urn:microsoft.com/office/officeart/2005/8/layout/hList1"/>
    <dgm:cxn modelId="{A97BC68C-19AA-4D08-A117-607647B4CDC5}" type="presParOf" srcId="{A17AB80E-C5BF-401E-8F88-91A45D00F5E2}" destId="{BC29EABB-A765-4085-8027-004854F46101}" srcOrd="1" destOrd="0" presId="urn:microsoft.com/office/officeart/2005/8/layout/hList1"/>
    <dgm:cxn modelId="{C77171E6-291E-450E-8090-1AA6FE9A9AE8}" type="presParOf" srcId="{2E40EDE2-7C18-4365-B491-70E6A187F9D2}" destId="{AE926E64-A5C4-475B-AF29-D4A301913172}" srcOrd="1" destOrd="0" presId="urn:microsoft.com/office/officeart/2005/8/layout/hList1"/>
    <dgm:cxn modelId="{8F6A5C41-8548-4A78-A823-C9F4AC945C20}" type="presParOf" srcId="{2E40EDE2-7C18-4365-B491-70E6A187F9D2}" destId="{5B782505-721B-4BE7-8F02-FA146413D35C}" srcOrd="2" destOrd="0" presId="urn:microsoft.com/office/officeart/2005/8/layout/hList1"/>
    <dgm:cxn modelId="{94D8CCCA-4F76-4B60-8DED-7D7DF7516F2A}" type="presParOf" srcId="{5B782505-721B-4BE7-8F02-FA146413D35C}" destId="{8DF21648-6BA9-4344-A1DF-DE52CD11DBEC}" srcOrd="0" destOrd="0" presId="urn:microsoft.com/office/officeart/2005/8/layout/hList1"/>
    <dgm:cxn modelId="{54EEDE55-1142-4A29-A28E-ACD67550498B}" type="presParOf" srcId="{5B782505-721B-4BE7-8F02-FA146413D35C}" destId="{CA57F1DC-8923-4BB9-B22C-9C892543ACC7}" srcOrd="1" destOrd="0" presId="urn:microsoft.com/office/officeart/2005/8/layout/hList1"/>
    <dgm:cxn modelId="{DF7A7374-7B3C-4287-8829-CBECC057596D}" type="presParOf" srcId="{2E40EDE2-7C18-4365-B491-70E6A187F9D2}" destId="{A365EF45-B7F3-4E1C-9CBB-EECA92196591}" srcOrd="3" destOrd="0" presId="urn:microsoft.com/office/officeart/2005/8/layout/hList1"/>
    <dgm:cxn modelId="{A1188567-3152-49AC-B2ED-A204AAE2B7D1}" type="presParOf" srcId="{2E40EDE2-7C18-4365-B491-70E6A187F9D2}" destId="{B242A475-1BB3-4C6A-9611-9C64CD15E904}" srcOrd="4" destOrd="0" presId="urn:microsoft.com/office/officeart/2005/8/layout/hList1"/>
    <dgm:cxn modelId="{B57739B7-28DC-4971-88EB-D56B7DC65D6F}" type="presParOf" srcId="{B242A475-1BB3-4C6A-9611-9C64CD15E904}" destId="{03D1C5D1-FE0B-4C07-834C-2F5D242AE120}" srcOrd="0" destOrd="0" presId="urn:microsoft.com/office/officeart/2005/8/layout/hList1"/>
    <dgm:cxn modelId="{2C730B79-4D45-48A2-B633-752C69CD6C0B}" type="presParOf" srcId="{B242A475-1BB3-4C6A-9611-9C64CD15E904}" destId="{10130507-2E16-4AFF-B42D-7F936463F1B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812FE-9D21-40DE-AE57-7FE9C4F889D0}">
      <dsp:nvSpPr>
        <dsp:cNvPr id="0" name=""/>
        <dsp:cNvSpPr/>
      </dsp:nvSpPr>
      <dsp:spPr>
        <a:xfrm>
          <a:off x="1910498" y="799217"/>
          <a:ext cx="1991034" cy="199103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RCCADS</a:t>
          </a:r>
          <a:endParaRPr lang="en-US" sz="3200" kern="1200" dirty="0"/>
        </a:p>
      </dsp:txBody>
      <dsp:txXfrm>
        <a:off x="2202078" y="1090797"/>
        <a:ext cx="1407874" cy="1407874"/>
      </dsp:txXfrm>
    </dsp:sp>
    <dsp:sp modelId="{6C6F4D7F-B892-4C64-A708-F560722FBF8C}">
      <dsp:nvSpPr>
        <dsp:cNvPr id="0" name=""/>
        <dsp:cNvSpPr/>
      </dsp:nvSpPr>
      <dsp:spPr>
        <a:xfrm>
          <a:off x="2172135" y="-235766"/>
          <a:ext cx="1467760" cy="146776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Industry</a:t>
          </a:r>
          <a:endParaRPr lang="en-US" sz="1900" kern="1200" dirty="0"/>
        </a:p>
      </dsp:txBody>
      <dsp:txXfrm>
        <a:off x="2387083" y="-20818"/>
        <a:ext cx="1037864" cy="1037864"/>
      </dsp:txXfrm>
    </dsp:sp>
    <dsp:sp modelId="{320D0992-A6F9-4AF1-B0C5-27F868D89083}">
      <dsp:nvSpPr>
        <dsp:cNvPr id="0" name=""/>
        <dsp:cNvSpPr/>
      </dsp:nvSpPr>
      <dsp:spPr>
        <a:xfrm>
          <a:off x="3468756" y="1060854"/>
          <a:ext cx="1467760" cy="146776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Academia</a:t>
          </a:r>
          <a:endParaRPr lang="en-US" sz="1900" kern="1200" dirty="0"/>
        </a:p>
      </dsp:txBody>
      <dsp:txXfrm>
        <a:off x="3683704" y="1275802"/>
        <a:ext cx="1037864" cy="1037864"/>
      </dsp:txXfrm>
    </dsp:sp>
    <dsp:sp modelId="{68805C9C-171B-4CF8-B530-BDD9D33700DC}">
      <dsp:nvSpPr>
        <dsp:cNvPr id="0" name=""/>
        <dsp:cNvSpPr/>
      </dsp:nvSpPr>
      <dsp:spPr>
        <a:xfrm>
          <a:off x="2172135" y="2357475"/>
          <a:ext cx="1467760" cy="146776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NGOs</a:t>
          </a:r>
          <a:endParaRPr lang="en-US" sz="1900" kern="1200" dirty="0"/>
        </a:p>
      </dsp:txBody>
      <dsp:txXfrm>
        <a:off x="2387083" y="2572423"/>
        <a:ext cx="1037864" cy="1037864"/>
      </dsp:txXfrm>
    </dsp:sp>
    <dsp:sp modelId="{EB1BA982-6AAE-4503-A8FD-0DDD01048D80}">
      <dsp:nvSpPr>
        <dsp:cNvPr id="0" name=""/>
        <dsp:cNvSpPr/>
      </dsp:nvSpPr>
      <dsp:spPr>
        <a:xfrm>
          <a:off x="875514" y="1060854"/>
          <a:ext cx="1467760" cy="146776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Gov’t</a:t>
          </a:r>
          <a:endParaRPr lang="en-US" sz="1900" kern="1200" dirty="0"/>
        </a:p>
      </dsp:txBody>
      <dsp:txXfrm>
        <a:off x="1090462" y="1275802"/>
        <a:ext cx="1037864" cy="1037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E2244-07C5-4F30-8154-38B7BC777192}">
      <dsp:nvSpPr>
        <dsp:cNvPr id="0" name=""/>
        <dsp:cNvSpPr/>
      </dsp:nvSpPr>
      <dsp:spPr>
        <a:xfrm>
          <a:off x="8771" y="-212684"/>
          <a:ext cx="3170590" cy="425369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Strategic Direction</a:t>
          </a:r>
          <a:endParaRPr lang="en-U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8771" y="-212684"/>
        <a:ext cx="3170590" cy="425369"/>
      </dsp:txXfrm>
    </dsp:sp>
    <dsp:sp modelId="{BC29EABB-A765-4085-8027-004854F46101}">
      <dsp:nvSpPr>
        <dsp:cNvPr id="0" name=""/>
        <dsp:cNvSpPr/>
      </dsp:nvSpPr>
      <dsp:spPr>
        <a:xfrm>
          <a:off x="8771" y="212684"/>
          <a:ext cx="3170590" cy="3827588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 approval required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Full voting rights: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Project selection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Work group selection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Superseding P&amp;Ps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Amendments to governance documents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Operational control member and in-kind contribution approval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Consortium manager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Research agenda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All other decisions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8771" y="212684"/>
        <a:ext cx="3170590" cy="3827588"/>
      </dsp:txXfrm>
    </dsp:sp>
    <dsp:sp modelId="{8DF21648-6BA9-4344-A1DF-DE52CD11DBEC}">
      <dsp:nvSpPr>
        <dsp:cNvPr id="0" name=""/>
        <dsp:cNvSpPr/>
      </dsp:nvSpPr>
      <dsp:spPr>
        <a:xfrm>
          <a:off x="3622811" y="-212684"/>
          <a:ext cx="3170590" cy="425369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Operational Control</a:t>
          </a:r>
          <a:endParaRPr lang="en-U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622811" y="-212684"/>
        <a:ext cx="3170590" cy="425369"/>
      </dsp:txXfrm>
    </dsp:sp>
    <dsp:sp modelId="{CA57F1DC-8923-4BB9-B22C-9C892543ACC7}">
      <dsp:nvSpPr>
        <dsp:cNvPr id="0" name=""/>
        <dsp:cNvSpPr/>
      </dsp:nvSpPr>
      <dsp:spPr>
        <a:xfrm>
          <a:off x="3622811" y="212684"/>
          <a:ext cx="3170590" cy="3827588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Approval required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Partial voting rights: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Project selection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Work group selection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Resolutions to supersede P&amp;Ps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622811" y="212684"/>
        <a:ext cx="3170590" cy="3827588"/>
      </dsp:txXfrm>
    </dsp:sp>
    <dsp:sp modelId="{03D1C5D1-FE0B-4C07-834C-2F5D242AE120}">
      <dsp:nvSpPr>
        <dsp:cNvPr id="0" name=""/>
        <dsp:cNvSpPr/>
      </dsp:nvSpPr>
      <dsp:spPr>
        <a:xfrm>
          <a:off x="7236851" y="-212684"/>
          <a:ext cx="3170590" cy="425369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Non-Voting Government</a:t>
          </a:r>
          <a:endParaRPr lang="en-U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236851" y="-212684"/>
        <a:ext cx="3170590" cy="425369"/>
      </dsp:txXfrm>
    </dsp:sp>
    <dsp:sp modelId="{10130507-2E16-4AFF-B42D-7F936463F1B6}">
      <dsp:nvSpPr>
        <dsp:cNvPr id="0" name=""/>
        <dsp:cNvSpPr/>
      </dsp:nvSpPr>
      <dsp:spPr>
        <a:xfrm>
          <a:off x="7236851" y="212684"/>
          <a:ext cx="3170590" cy="3827588"/>
        </a:xfrm>
        <a:prstGeom prst="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 approval required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 voting rights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236851" y="212684"/>
        <a:ext cx="3170590" cy="3827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2B6C1-2743-45C4-82AE-D25A8DBCEDF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37A91-D754-4BCC-8280-6BE9518C5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3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7A91-D754-4BCC-8280-6BE9518C5A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5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7A91-D754-4BCC-8280-6BE9518C5A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9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3BD4-51BB-45B2-80C0-13D8245B3B4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796643"/>
            <a:ext cx="12192000" cy="1061357"/>
            <a:chOff x="0" y="5796643"/>
            <a:chExt cx="12192000" cy="10613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96643"/>
              <a:ext cx="4956337" cy="10613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77" b="28713"/>
            <a:stretch/>
          </p:blipFill>
          <p:spPr>
            <a:xfrm>
              <a:off x="9634321" y="5885361"/>
              <a:ext cx="2557679" cy="88392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 userDrawn="1"/>
        </p:nvSpPr>
        <p:spPr>
          <a:xfrm flipV="1">
            <a:off x="3351279" y="-776"/>
            <a:ext cx="8840721" cy="115075"/>
          </a:xfrm>
          <a:prstGeom prst="rect">
            <a:avLst/>
          </a:prstGeom>
          <a:solidFill>
            <a:srgbClr val="FF5700"/>
          </a:solidFill>
          <a:ln>
            <a:solidFill>
              <a:srgbClr val="FF5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3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3BD4-51BB-45B2-80C0-13D8245B3B4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7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3BD4-51BB-45B2-80C0-13D8245B3B4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299"/>
            <a:ext cx="10515600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9862"/>
            <a:ext cx="10515600" cy="47371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3BD4-51BB-45B2-80C0-13D8245B3B4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796643"/>
            <a:ext cx="12192000" cy="1061357"/>
            <a:chOff x="0" y="5796643"/>
            <a:chExt cx="12192000" cy="10613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96643"/>
              <a:ext cx="4956337" cy="10613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77" b="28713"/>
            <a:stretch/>
          </p:blipFill>
          <p:spPr>
            <a:xfrm>
              <a:off x="9634321" y="5885361"/>
              <a:ext cx="2557679" cy="88392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 userDrawn="1"/>
        </p:nvSpPr>
        <p:spPr>
          <a:xfrm flipV="1">
            <a:off x="0" y="0"/>
            <a:ext cx="9757893" cy="114299"/>
          </a:xfrm>
          <a:prstGeom prst="rect">
            <a:avLst/>
          </a:prstGeom>
          <a:solidFill>
            <a:srgbClr val="FF5700"/>
          </a:solidFill>
          <a:ln>
            <a:solidFill>
              <a:srgbClr val="FF5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6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3BD4-51BB-45B2-80C0-13D8245B3B4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0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3BD4-51BB-45B2-80C0-13D8245B3B4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7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3BD4-51BB-45B2-80C0-13D8245B3B4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1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3BD4-51BB-45B2-80C0-13D8245B3B4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4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3BD4-51BB-45B2-80C0-13D8245B3B4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4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3BD4-51BB-45B2-80C0-13D8245B3B4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3BD4-51BB-45B2-80C0-13D8245B3B4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7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B3BD4-51BB-45B2-80C0-13D8245B3B4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urtonr@trcpg.com" TargetMode="External"/><Relationship Id="rId2" Type="http://schemas.openxmlformats.org/officeDocument/2006/relationships/hyperlink" Target="mailto:kendera@trcpg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V="1">
            <a:off x="0" y="5345904"/>
            <a:ext cx="10474920" cy="212684"/>
          </a:xfrm>
          <a:prstGeom prst="rect">
            <a:avLst/>
          </a:prstGeom>
          <a:solidFill>
            <a:srgbClr val="FF5700"/>
          </a:solidFill>
          <a:ln>
            <a:solidFill>
              <a:srgbClr val="FF5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235545" y="1159923"/>
            <a:ext cx="9429058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Research </a:t>
            </a:r>
            <a:r>
              <a:rPr lang="en-US" sz="4800" dirty="0">
                <a:latin typeface="Verdana" panose="020B0604030504040204" pitchFamily="34" charset="0"/>
                <a:ea typeface="Verdana" panose="020B0604030504040204" pitchFamily="34" charset="0"/>
              </a:rPr>
              <a:t>Consortium for Crashworthiness in Automated Driving </a:t>
            </a:r>
            <a:r>
              <a:rPr lang="en-US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Systems (RCCADS)</a:t>
            </a:r>
            <a:endParaRPr lang="en-US" sz="4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74547" y="3547523"/>
            <a:ext cx="9862874" cy="87153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Overview: Goals &amp; Structure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 flipV="1">
            <a:off x="9862874" y="-975"/>
            <a:ext cx="2329126" cy="6857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282" t="4852" r="18692" b="47405"/>
          <a:stretch/>
        </p:blipFill>
        <p:spPr>
          <a:xfrm rot="16200000">
            <a:off x="7651753" y="2309731"/>
            <a:ext cx="6833937" cy="2262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74547" y="5799770"/>
            <a:ext cx="9864552" cy="1074346"/>
            <a:chOff x="-461446" y="5796643"/>
            <a:chExt cx="9864552" cy="10743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1446" y="5809632"/>
              <a:ext cx="4956337" cy="10613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77" b="28713"/>
            <a:stretch/>
          </p:blipFill>
          <p:spPr>
            <a:xfrm>
              <a:off x="6845427" y="5796643"/>
              <a:ext cx="2557679" cy="883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84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/>
              <a:t>For more details, please contact: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Allison Kender, </a:t>
            </a:r>
            <a:r>
              <a:rPr lang="en-US" dirty="0" smtClean="0">
                <a:hlinkClick r:id="rId2"/>
              </a:rPr>
              <a:t>kendera@trcpg.com</a:t>
            </a:r>
            <a:endParaRPr lang="en-US" dirty="0" smtClean="0"/>
          </a:p>
          <a:p>
            <a:r>
              <a:rPr lang="en-US" dirty="0" smtClean="0"/>
              <a:t>Ron Burton, </a:t>
            </a:r>
            <a:r>
              <a:rPr lang="en-US" dirty="0" smtClean="0">
                <a:hlinkClick r:id="rId3"/>
              </a:rPr>
              <a:t>burtonr@trcpg.com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09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V="1">
            <a:off x="0" y="5345904"/>
            <a:ext cx="10474920" cy="212684"/>
          </a:xfrm>
          <a:prstGeom prst="rect">
            <a:avLst/>
          </a:prstGeom>
          <a:solidFill>
            <a:srgbClr val="FF5700"/>
          </a:solidFill>
          <a:ln>
            <a:solidFill>
              <a:srgbClr val="FF5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235545" y="1159923"/>
            <a:ext cx="9429058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Research </a:t>
            </a:r>
            <a:r>
              <a:rPr lang="en-US" sz="4800" dirty="0">
                <a:latin typeface="Verdana" panose="020B0604030504040204" pitchFamily="34" charset="0"/>
                <a:ea typeface="Verdana" panose="020B0604030504040204" pitchFamily="34" charset="0"/>
              </a:rPr>
              <a:t>Consortium for Crashworthiness in Automated Driving </a:t>
            </a:r>
            <a:r>
              <a:rPr lang="en-US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Systems (RCCADS)</a:t>
            </a:r>
            <a:endParaRPr lang="en-US" sz="4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74547" y="3547523"/>
            <a:ext cx="9862874" cy="87153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Overview: Goals &amp; Structure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 flipV="1">
            <a:off x="9862874" y="-975"/>
            <a:ext cx="2329126" cy="6857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282" t="4852" r="18692" b="47405"/>
          <a:stretch/>
        </p:blipFill>
        <p:spPr>
          <a:xfrm rot="16200000">
            <a:off x="7651753" y="2309731"/>
            <a:ext cx="6833937" cy="2262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74547" y="5799770"/>
            <a:ext cx="9864552" cy="1074346"/>
            <a:chOff x="-461446" y="5796643"/>
            <a:chExt cx="9864552" cy="10743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1446" y="5809632"/>
              <a:ext cx="4956337" cy="10613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77" b="28713"/>
            <a:stretch/>
          </p:blipFill>
          <p:spPr>
            <a:xfrm>
              <a:off x="6845427" y="5796643"/>
              <a:ext cx="2557679" cy="883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0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Mission</a:t>
            </a:r>
            <a:endParaRPr lang="en-US" u="sng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38416253"/>
              </p:ext>
            </p:extLst>
          </p:nvPr>
        </p:nvGraphicFramePr>
        <p:xfrm>
          <a:off x="6915996" y="1676344"/>
          <a:ext cx="5812032" cy="358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73AC130-1666-4197-B1EF-6887832EAA47}"/>
              </a:ext>
            </a:extLst>
          </p:cNvPr>
          <p:cNvSpPr/>
          <p:nvPr/>
        </p:nvSpPr>
        <p:spPr>
          <a:xfrm>
            <a:off x="331076" y="1534455"/>
            <a:ext cx="70156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ea typeface="Verdana" panose="020B0604030504040204" pitchFamily="34" charset="0"/>
              </a:rPr>
              <a:t>To collaboratively develop a foundation of information that will inform interested parties who seek to develop validation methods for automated driving systems. </a:t>
            </a:r>
            <a:endParaRPr lang="en-US" sz="2800" dirty="0" smtClean="0">
              <a:ea typeface="Verdana" panose="020B0604030504040204" pitchFamily="34" charset="0"/>
            </a:endParaRPr>
          </a:p>
          <a:p>
            <a:pPr algn="ctr">
              <a:defRPr/>
            </a:pPr>
            <a:endParaRPr lang="en-US" sz="2800" dirty="0"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en-US" sz="2800" dirty="0"/>
              <a:t>The mission is to be accomplished through </a:t>
            </a:r>
            <a:endParaRPr lang="en-US" sz="2800" dirty="0" smtClean="0"/>
          </a:p>
          <a:p>
            <a:pPr algn="ctr">
              <a:defRPr/>
            </a:pPr>
            <a:r>
              <a:rPr lang="en-US" sz="2800" dirty="0" smtClean="0"/>
              <a:t>pre-competitive </a:t>
            </a:r>
            <a:r>
              <a:rPr lang="en-US" sz="2800" dirty="0"/>
              <a:t>research engaging industry, trade associations, NGOs, government, and academia.</a:t>
            </a:r>
          </a:p>
          <a:p>
            <a:pPr algn="ctr"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747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Research Objectives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941" t="43791" r="52986" b="27919"/>
          <a:stretch/>
        </p:blipFill>
        <p:spPr>
          <a:xfrm>
            <a:off x="8396365" y="3681640"/>
            <a:ext cx="1589878" cy="16776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858" y="1191680"/>
            <a:ext cx="76080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Projection of future crash modes in which safety validation will be most needed</a:t>
            </a:r>
          </a:p>
          <a:p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Create an understanding of non-standard seating and restraints to prioritize test cases for safety validation </a:t>
            </a:r>
          </a:p>
          <a:p>
            <a:r>
              <a:rPr lang="en-US" sz="24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Generate biomechanical data that can be used to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Define injury risk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Evaluate, update, &amp; develop safety validation tools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Understand what research is underway globally and </a:t>
            </a:r>
            <a:r>
              <a:rPr lang="en-US" sz="2400" dirty="0" smtClean="0"/>
              <a:t>identify </a:t>
            </a:r>
            <a:r>
              <a:rPr lang="en-US" sz="2400" dirty="0"/>
              <a:t>gaps </a:t>
            </a:r>
            <a:r>
              <a:rPr lang="en-US" sz="2400" dirty="0" smtClean="0"/>
              <a:t>that RCCADS can fill 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06" y="3769396"/>
            <a:ext cx="2103255" cy="1402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6050" t="46753" r="24201" b="15747"/>
          <a:stretch/>
        </p:blipFill>
        <p:spPr>
          <a:xfrm>
            <a:off x="9191304" y="2249162"/>
            <a:ext cx="2607017" cy="11048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84125" y="3379318"/>
            <a:ext cx="37059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From</a:t>
            </a:r>
            <a:r>
              <a:rPr lang="en-US" sz="1200" i="1" dirty="0" smtClean="0"/>
              <a:t> Automated Driving Systems 2.0: A Vision for Safety </a:t>
            </a:r>
            <a:endParaRPr lang="en-US" sz="1200" i="1" dirty="0"/>
          </a:p>
        </p:txBody>
      </p:sp>
      <p:sp>
        <p:nvSpPr>
          <p:cNvPr id="9" name="Rectangle 8"/>
          <p:cNvSpPr/>
          <p:nvPr/>
        </p:nvSpPr>
        <p:spPr>
          <a:xfrm>
            <a:off x="8080472" y="5190518"/>
            <a:ext cx="18745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From</a:t>
            </a:r>
            <a:r>
              <a:rPr lang="en-US" sz="1200" i="1" dirty="0"/>
              <a:t> </a:t>
            </a:r>
            <a:r>
              <a:rPr lang="en-US" sz="1200" i="1" dirty="0" err="1" smtClean="0"/>
              <a:t>Östmann</a:t>
            </a:r>
            <a:r>
              <a:rPr lang="en-US" sz="1200" i="1" dirty="0" smtClean="0"/>
              <a:t> et al., 2016</a:t>
            </a:r>
            <a:endParaRPr lang="en-US" sz="12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35477" t="34327" r="26064" b="51857"/>
          <a:stretch/>
        </p:blipFill>
        <p:spPr>
          <a:xfrm>
            <a:off x="7300178" y="1164173"/>
            <a:ext cx="4740442" cy="9574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708179" y="2100393"/>
            <a:ext cx="17289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From</a:t>
            </a:r>
            <a:r>
              <a:rPr lang="en-US" sz="1200" i="1" dirty="0"/>
              <a:t> </a:t>
            </a:r>
            <a:r>
              <a:rPr lang="en-US" sz="1200" i="1" dirty="0" err="1" smtClean="0"/>
              <a:t>Östling</a:t>
            </a:r>
            <a:r>
              <a:rPr lang="en-US" sz="1200" i="1" dirty="0" smtClean="0"/>
              <a:t> et al., 2019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14590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Structure</a:t>
            </a: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1607067" y="3083400"/>
            <a:ext cx="2838980" cy="2497588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lvl="0" algn="ctr">
              <a:defRPr/>
            </a:pPr>
            <a:r>
              <a:rPr lang="en-US" b="1" kern="0" dirty="0">
                <a:solidFill>
                  <a:prstClr val="black"/>
                </a:solidFill>
              </a:rPr>
              <a:t>Steering Committee </a:t>
            </a:r>
          </a:p>
          <a:p>
            <a:pPr lvl="0" algn="ctr">
              <a:defRPr/>
            </a:pPr>
            <a:r>
              <a:rPr lang="en-US" b="1" kern="0" dirty="0">
                <a:solidFill>
                  <a:prstClr val="black"/>
                </a:solidFill>
              </a:rPr>
              <a:t>(RCCADS Members)</a:t>
            </a:r>
          </a:p>
          <a:p>
            <a:pPr lvl="0" algn="ctr">
              <a:defRPr/>
            </a:pPr>
            <a:endParaRPr lang="en-US" sz="1000" b="1" kern="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Contribute funding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Set research agenda and select projects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Review </a:t>
            </a:r>
            <a:r>
              <a:rPr lang="en-US" kern="0" dirty="0" smtClean="0">
                <a:solidFill>
                  <a:prstClr val="black"/>
                </a:solidFill>
              </a:rPr>
              <a:t>results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solidFill>
                  <a:prstClr val="black"/>
                </a:solidFill>
              </a:rPr>
              <a:t>Voting and non-voting members</a:t>
            </a: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22647" y="3083400"/>
            <a:ext cx="2839889" cy="2497588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lvl="0" algn="ctr">
              <a:defRPr/>
            </a:pPr>
            <a:r>
              <a:rPr lang="en-US" b="1" kern="0" dirty="0">
                <a:solidFill>
                  <a:prstClr val="black"/>
                </a:solidFill>
              </a:rPr>
              <a:t>Research and Development Institutions (R&amp;DI) – Universities, R&amp;D Firms, Testing </a:t>
            </a:r>
            <a:r>
              <a:rPr lang="en-US" b="1" kern="0" dirty="0" smtClean="0">
                <a:solidFill>
                  <a:prstClr val="black"/>
                </a:solidFill>
              </a:rPr>
              <a:t>Companies</a:t>
            </a:r>
          </a:p>
          <a:p>
            <a:pPr lvl="0" algn="ctr">
              <a:defRPr/>
            </a:pPr>
            <a:endParaRPr lang="en-US" b="1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endParaRPr lang="en-US" sz="1000" kern="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Bid on, propose, and execute projects</a:t>
            </a:r>
          </a:p>
        </p:txBody>
      </p:sp>
      <p:sp>
        <p:nvSpPr>
          <p:cNvPr id="6" name="Flowchart: Preparation 5"/>
          <p:cNvSpPr/>
          <p:nvPr/>
        </p:nvSpPr>
        <p:spPr>
          <a:xfrm>
            <a:off x="4704902" y="3473508"/>
            <a:ext cx="2558889" cy="1676261"/>
          </a:xfrm>
          <a:prstGeom prst="flowChartPreparation">
            <a:avLst/>
          </a:prstGeom>
          <a:solidFill>
            <a:sysClr val="window" lastClr="FFFFFF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Works Groups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updates and technical guidance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11759" y="4331027"/>
            <a:ext cx="337114" cy="0"/>
          </a:xfrm>
          <a:prstGeom prst="straightConnector1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Straight Arrow Connector 7"/>
          <p:cNvCxnSpPr/>
          <p:nvPr/>
        </p:nvCxnSpPr>
        <p:spPr>
          <a:xfrm>
            <a:off x="7218311" y="4331027"/>
            <a:ext cx="337114" cy="0"/>
          </a:xfrm>
          <a:prstGeom prst="straightConnector1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angle 8"/>
          <p:cNvSpPr/>
          <p:nvPr/>
        </p:nvSpPr>
        <p:spPr>
          <a:xfrm>
            <a:off x="3052043" y="1345402"/>
            <a:ext cx="5864606" cy="108352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Consortium Manager (TRC Inc.)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Facilitate consortium operations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Purchasing and project management</a:t>
            </a:r>
          </a:p>
        </p:txBody>
      </p:sp>
      <p:sp>
        <p:nvSpPr>
          <p:cNvPr id="10" name="Left Brace 9"/>
          <p:cNvSpPr/>
          <p:nvPr/>
        </p:nvSpPr>
        <p:spPr>
          <a:xfrm rot="5400000">
            <a:off x="5677071" y="-354844"/>
            <a:ext cx="614552" cy="6261938"/>
          </a:xfrm>
          <a:prstGeom prst="leftBrace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20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Annual Timeline</a:t>
            </a: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397898" y="2175964"/>
            <a:ext cx="1344830" cy="85953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Planning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9199" y="3499272"/>
            <a:ext cx="11773602" cy="401055"/>
            <a:chOff x="48988" y="3042084"/>
            <a:chExt cx="9345709" cy="401055"/>
          </a:xfrm>
        </p:grpSpPr>
        <p:grpSp>
          <p:nvGrpSpPr>
            <p:cNvPr id="6" name="Group 5"/>
            <p:cNvGrpSpPr/>
            <p:nvPr/>
          </p:nvGrpSpPr>
          <p:grpSpPr>
            <a:xfrm>
              <a:off x="48988" y="3042086"/>
              <a:ext cx="8000998" cy="401053"/>
              <a:chOff x="115055" y="3757191"/>
              <a:chExt cx="8729599" cy="40105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574968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Aug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306488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Sep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5055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Jun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46575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Jul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97921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Dec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29441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Jan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038008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Oct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69528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Nov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381614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Apr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113134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May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921701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Feb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653221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Mar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8053767" y="3042085"/>
              <a:ext cx="670465" cy="401053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724232" y="3042084"/>
              <a:ext cx="670465" cy="401053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Jul</a:t>
              </a:r>
            </a:p>
          </p:txBody>
        </p:sp>
      </p:grpSp>
      <p:sp>
        <p:nvSpPr>
          <p:cNvPr id="21" name="Left Brace 20"/>
          <p:cNvSpPr/>
          <p:nvPr/>
        </p:nvSpPr>
        <p:spPr>
          <a:xfrm rot="5400000">
            <a:off x="858327" y="2462727"/>
            <a:ext cx="424897" cy="1648194"/>
          </a:xfrm>
          <a:prstGeom prst="leftBrace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03186" y="2182303"/>
            <a:ext cx="1028017" cy="86127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Award &amp; Kickoff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317195" y="3074375"/>
            <a:ext cx="0" cy="438432"/>
          </a:xfrm>
          <a:prstGeom prst="straightConnector1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Rectangle 23"/>
          <p:cNvSpPr/>
          <p:nvPr/>
        </p:nvSpPr>
        <p:spPr>
          <a:xfrm>
            <a:off x="4260714" y="2182303"/>
            <a:ext cx="1180817" cy="86127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Status Meetings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508179" y="2180103"/>
            <a:ext cx="1259957" cy="86127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Deliverable Review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508178" y="1118882"/>
            <a:ext cx="1255149" cy="104423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Planning (New FY) 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851123" y="3060840"/>
            <a:ext cx="0" cy="438432"/>
          </a:xfrm>
          <a:prstGeom prst="straightConnector1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" name="Straight Arrow Connector 29"/>
          <p:cNvCxnSpPr/>
          <p:nvPr/>
        </p:nvCxnSpPr>
        <p:spPr>
          <a:xfrm>
            <a:off x="7336111" y="3060840"/>
            <a:ext cx="0" cy="438432"/>
          </a:xfrm>
          <a:prstGeom prst="straightConnector1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1" name="Left Brace 30"/>
          <p:cNvSpPr/>
          <p:nvPr/>
        </p:nvSpPr>
        <p:spPr>
          <a:xfrm rot="5400000" flipH="1">
            <a:off x="6708628" y="-847576"/>
            <a:ext cx="460417" cy="10087930"/>
          </a:xfrm>
          <a:prstGeom prst="leftBrace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49048" y="4426598"/>
            <a:ext cx="1179576" cy="85953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</a:rPr>
              <a:t>Project Execution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4" name="Left Brace 63"/>
          <p:cNvSpPr/>
          <p:nvPr/>
        </p:nvSpPr>
        <p:spPr>
          <a:xfrm rot="5400000">
            <a:off x="10946256" y="2455959"/>
            <a:ext cx="424897" cy="1648194"/>
          </a:xfrm>
          <a:prstGeom prst="leftBrace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745702" y="2184631"/>
            <a:ext cx="1180817" cy="86127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Status Meetings</a:t>
            </a:r>
          </a:p>
        </p:txBody>
      </p:sp>
    </p:spTree>
    <p:extLst>
      <p:ext uri="{BB962C8B-B14F-4D97-AF65-F5344CB8AC3E}">
        <p14:creationId xmlns:p14="http://schemas.microsoft.com/office/powerpoint/2010/main" val="106184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493243268"/>
              </p:ext>
            </p:extLst>
          </p:nvPr>
        </p:nvGraphicFramePr>
        <p:xfrm>
          <a:off x="740984" y="1911057"/>
          <a:ext cx="10416214" cy="382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740984" y="194103"/>
            <a:ext cx="10417056" cy="1353922"/>
            <a:chOff x="522565" y="798089"/>
            <a:chExt cx="8083950" cy="1353922"/>
          </a:xfrm>
        </p:grpSpPr>
        <p:grpSp>
          <p:nvGrpSpPr>
            <p:cNvPr id="14" name="Group 13"/>
            <p:cNvGrpSpPr/>
            <p:nvPr/>
          </p:nvGrpSpPr>
          <p:grpSpPr>
            <a:xfrm>
              <a:off x="522890" y="1216261"/>
              <a:ext cx="8083296" cy="935750"/>
              <a:chOff x="3167398" y="503518"/>
              <a:chExt cx="1347820" cy="143254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67398" y="503518"/>
                <a:ext cx="1347820" cy="1432546"/>
              </a:xfrm>
              <a:prstGeom prst="rect">
                <a:avLst/>
              </a:prstGeom>
              <a:solidFill>
                <a:sysClr val="window" lastClr="FFFFFF">
                  <a:alpha val="90000"/>
                  <a:tint val="4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F79646">
                    <a:alpha val="9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19" name="TextBox 18"/>
              <p:cNvSpPr txBox="1"/>
              <p:nvPr/>
            </p:nvSpPr>
            <p:spPr>
              <a:xfrm>
                <a:off x="3167398" y="503518"/>
                <a:ext cx="1347820" cy="83742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53340" tIns="53340" rIns="71120" bIns="80010" numCol="1" spcCol="1270" anchor="t" anchorCtr="0">
                <a:noAutofit/>
              </a:bodyPr>
              <a:lstStyle/>
              <a:p>
                <a:pPr marL="57150" marR="0" lvl="1" indent="-5715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Participation in RCCADS Steering Committee meetings and discussions</a:t>
                </a:r>
              </a:p>
              <a:p>
                <a:pPr marL="57150" marR="0" lvl="1" indent="-5715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Access to RCCADS deliverables and right to use internally</a:t>
                </a:r>
              </a:p>
              <a:p>
                <a:pPr marL="57150" marR="0" lvl="1" indent="-5715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Options to nonexclusive, perpetual, nontransferable, royalty-free licenses 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22565" y="798089"/>
              <a:ext cx="8083950" cy="513159"/>
              <a:chOff x="3167398" y="72286"/>
              <a:chExt cx="1347929" cy="51315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167398" y="127427"/>
                <a:ext cx="1347820" cy="366477"/>
              </a:xfrm>
              <a:prstGeom prst="rect">
                <a:avLst/>
              </a:prstGeom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F79646">
                    <a:shade val="8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17" name="TextBox 16"/>
              <p:cNvSpPr txBox="1"/>
              <p:nvPr/>
            </p:nvSpPr>
            <p:spPr>
              <a:xfrm>
                <a:off x="3167507" y="72286"/>
                <a:ext cx="1347820" cy="5131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40640" rIns="71120" bIns="40640" numCol="1" spcCol="1270" anchor="ctr" anchorCtr="0">
                <a:noAutofit/>
              </a:bodyPr>
              <a:lstStyle/>
              <a:p>
                <a:pPr marL="0" marR="0" lvl="0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All Membership Levels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35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Becoming an RCCADS R&amp;DI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Notify RCCADS of interest by submitting brief application letter, addressing the following: </a:t>
            </a:r>
          </a:p>
          <a:p>
            <a:pPr lvl="1"/>
            <a:r>
              <a:rPr lang="en-US" dirty="0" smtClean="0"/>
              <a:t>Research </a:t>
            </a:r>
            <a:r>
              <a:rPr lang="en-US" dirty="0"/>
              <a:t>organization with structure to accept outside funding for research</a:t>
            </a:r>
          </a:p>
          <a:p>
            <a:pPr lvl="1"/>
            <a:r>
              <a:rPr lang="en-US" dirty="0"/>
              <a:t>Proven track record for successful research (provide examples of completed research) </a:t>
            </a:r>
          </a:p>
          <a:p>
            <a:pPr lvl="1"/>
            <a:r>
              <a:rPr lang="en-US" dirty="0"/>
              <a:t>Summarize areas of current or previous research experience that overlap with the goals and scope of </a:t>
            </a:r>
            <a:r>
              <a:rPr lang="en-US" dirty="0" smtClean="0"/>
              <a:t>RCCADS</a:t>
            </a:r>
            <a:endParaRPr lang="en-US" dirty="0"/>
          </a:p>
          <a:p>
            <a:pPr lvl="1"/>
            <a:r>
              <a:rPr lang="en-US" dirty="0"/>
              <a:t>Identify researchers who are qualified to serve as principal investigators (PIs) on </a:t>
            </a:r>
            <a:r>
              <a:rPr lang="en-US" dirty="0" smtClean="0"/>
              <a:t>RCCADS </a:t>
            </a:r>
            <a:r>
              <a:rPr lang="en-US" dirty="0"/>
              <a:t>Projects and provide CV and/or other evidence of relevant experience and qualifications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TRC will review application letter and add organization to qualified R&amp;DI pool</a:t>
            </a:r>
          </a:p>
          <a:p>
            <a:pPr lvl="1"/>
            <a:r>
              <a:rPr lang="en-US" dirty="0" smtClean="0"/>
              <a:t>This process only needs to happen once (not annually)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R&amp;DI will receive RFPs for RCCADS projects in June, with proposals due in July </a:t>
            </a:r>
          </a:p>
          <a:p>
            <a:pPr lvl="1"/>
            <a:r>
              <a:rPr lang="en-US" dirty="0" smtClean="0"/>
              <a:t>Will receive specific RFPs for topics selected by RCCADS members and a general RFP to propose other projects that may be of interest to RCCADS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Projects will selected by RCCADS members and will be awarded in August</a:t>
            </a:r>
          </a:p>
        </p:txBody>
      </p:sp>
    </p:spTree>
    <p:extLst>
      <p:ext uri="{BB962C8B-B14F-4D97-AF65-F5344CB8AC3E}">
        <p14:creationId xmlns:p14="http://schemas.microsoft.com/office/powerpoint/2010/main" val="9616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Becoming an RCCADS Member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a membership commitment (including selection of membership level) </a:t>
            </a:r>
          </a:p>
          <a:p>
            <a:pPr lvl="1"/>
            <a:r>
              <a:rPr lang="en-US" dirty="0" smtClean="0"/>
              <a:t>To participate in the full research planning process, must make a membership commitment by June 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a primary point-of-contact and voting representative </a:t>
            </a:r>
          </a:p>
          <a:p>
            <a:pPr lvl="1"/>
            <a:r>
              <a:rPr lang="en-US" dirty="0"/>
              <a:t>Multiple representatives from each member are allowed to participate </a:t>
            </a:r>
            <a:r>
              <a:rPr lang="en-US" dirty="0" smtClean="0"/>
              <a:t>meetings and other activities, but each </a:t>
            </a:r>
            <a:r>
              <a:rPr lang="en-US" dirty="0"/>
              <a:t>member is only allowed one </a:t>
            </a:r>
            <a:r>
              <a:rPr lang="en-US" dirty="0" smtClean="0"/>
              <a:t>vote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and sign membership agreement </a:t>
            </a:r>
          </a:p>
          <a:p>
            <a:pPr lvl="1"/>
            <a:r>
              <a:rPr lang="en-US" dirty="0" smtClean="0"/>
              <a:t>All members sign equivalent agreement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Membership fee </a:t>
            </a:r>
            <a:r>
              <a:rPr lang="en-US" dirty="0" smtClean="0"/>
              <a:t>invoice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/>
              <a:t>Other Ways to Connect with RCCADS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RCCADS public workshops and webinars (hosted at least annually)</a:t>
            </a:r>
          </a:p>
          <a:p>
            <a:r>
              <a:rPr lang="en-US" dirty="0" smtClean="0"/>
              <a:t>Coordinate and collaborate on relevant research projects, for example:  </a:t>
            </a:r>
          </a:p>
          <a:p>
            <a:pPr lvl="1"/>
            <a:r>
              <a:rPr lang="en-US" dirty="0" smtClean="0"/>
              <a:t>Partnering on a research project </a:t>
            </a:r>
          </a:p>
          <a:p>
            <a:pPr lvl="1"/>
            <a:r>
              <a:rPr lang="en-US" dirty="0" smtClean="0"/>
              <a:t>Regular research update discussions, to prevent duplicating of efforts</a:t>
            </a:r>
          </a:p>
          <a:p>
            <a:r>
              <a:rPr lang="en-US" dirty="0" smtClean="0"/>
              <a:t>Open to other suggestions (if approved by RCCADS members)</a:t>
            </a:r>
          </a:p>
        </p:txBody>
      </p:sp>
    </p:spTree>
    <p:extLst>
      <p:ext uri="{BB962C8B-B14F-4D97-AF65-F5344CB8AC3E}">
        <p14:creationId xmlns:p14="http://schemas.microsoft.com/office/powerpoint/2010/main" val="13012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4005</TotalTime>
  <Words>666</Words>
  <Application>Microsoft Office PowerPoint</Application>
  <PresentationFormat>Widescreen</PresentationFormat>
  <Paragraphs>122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Wingdings</vt:lpstr>
      <vt:lpstr>Office Theme</vt:lpstr>
      <vt:lpstr>Research Consortium for Crashworthiness in Automated Driving Systems (RCCADS)</vt:lpstr>
      <vt:lpstr>Mission</vt:lpstr>
      <vt:lpstr>Research Objectives</vt:lpstr>
      <vt:lpstr>Structure</vt:lpstr>
      <vt:lpstr>Annual Timeline</vt:lpstr>
      <vt:lpstr>PowerPoint Presentation</vt:lpstr>
      <vt:lpstr>Becoming an RCCADS R&amp;DI</vt:lpstr>
      <vt:lpstr>Becoming an RCCADS Member</vt:lpstr>
      <vt:lpstr>Other Ways to Connect with RCCADS</vt:lpstr>
      <vt:lpstr>For more details, please contact:</vt:lpstr>
      <vt:lpstr>Research Consortium for Crashworthiness in Automated Driving Systems (RCCADS)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Kender</dc:creator>
  <cp:lastModifiedBy>Allison Kender</cp:lastModifiedBy>
  <cp:revision>568</cp:revision>
  <dcterms:created xsi:type="dcterms:W3CDTF">2019-09-18T10:03:33Z</dcterms:created>
  <dcterms:modified xsi:type="dcterms:W3CDTF">2020-08-30T16:16:41Z</dcterms:modified>
</cp:coreProperties>
</file>